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charts/chart1.xml" ContentType="application/vnd.openxmlformats-officedocument.drawingml.char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1" r:id="rId4"/>
    <p:sldMasterId id="2147483903" r:id="rId5"/>
    <p:sldMasterId id="2147483920" r:id="rId6"/>
    <p:sldMasterId id="2147483951" r:id="rId7"/>
  </p:sldMasterIdLst>
  <p:notesMasterIdLst>
    <p:notesMasterId r:id="rId33"/>
  </p:notesMasterIdLst>
  <p:sldIdLst>
    <p:sldId id="2147478268" r:id="rId8"/>
    <p:sldId id="2147478255" r:id="rId9"/>
    <p:sldId id="2147478272" r:id="rId10"/>
    <p:sldId id="2147472006" r:id="rId11"/>
    <p:sldId id="2147478273" r:id="rId12"/>
    <p:sldId id="2147470241" r:id="rId13"/>
    <p:sldId id="2147478274" r:id="rId14"/>
    <p:sldId id="2147478275" r:id="rId15"/>
    <p:sldId id="2147478291" r:id="rId16"/>
    <p:sldId id="2147478290" r:id="rId17"/>
    <p:sldId id="2147478276" r:id="rId18"/>
    <p:sldId id="2147478280" r:id="rId19"/>
    <p:sldId id="2147478281" r:id="rId20"/>
    <p:sldId id="2147478279" r:id="rId21"/>
    <p:sldId id="2147478284" r:id="rId22"/>
    <p:sldId id="2147478292" r:id="rId23"/>
    <p:sldId id="2147478282" r:id="rId24"/>
    <p:sldId id="2147478277" r:id="rId25"/>
    <p:sldId id="2147478278" r:id="rId26"/>
    <p:sldId id="2147478285" r:id="rId27"/>
    <p:sldId id="2147478283" r:id="rId28"/>
    <p:sldId id="2147478288" r:id="rId29"/>
    <p:sldId id="2147478286" r:id="rId30"/>
    <p:sldId id="2147478287" r:id="rId31"/>
    <p:sldId id="2147478289" r:id="rId32"/>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D76714-EC4B-45FE-88CF-90A1DEBF454E}">
          <p14:sldIdLst>
            <p14:sldId id="2147478268"/>
            <p14:sldId id="2147478255"/>
            <p14:sldId id="2147478272"/>
            <p14:sldId id="2147472006"/>
            <p14:sldId id="2147478273"/>
            <p14:sldId id="2147470241"/>
            <p14:sldId id="2147478274"/>
            <p14:sldId id="2147478275"/>
            <p14:sldId id="2147478291"/>
            <p14:sldId id="2147478290"/>
            <p14:sldId id="2147478276"/>
            <p14:sldId id="2147478280"/>
            <p14:sldId id="2147478281"/>
            <p14:sldId id="2147478279"/>
            <p14:sldId id="2147478284"/>
            <p14:sldId id="2147478292"/>
            <p14:sldId id="2147478282"/>
            <p14:sldId id="2147478277"/>
            <p14:sldId id="2147478278"/>
            <p14:sldId id="2147478285"/>
            <p14:sldId id="2147478283"/>
            <p14:sldId id="2147478288"/>
            <p14:sldId id="2147478286"/>
            <p14:sldId id="2147478287"/>
            <p14:sldId id="2147478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1F1"/>
    <a:srgbClr val="F1F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88" autoAdjust="0"/>
    <p:restoredTop sz="86303" autoAdjust="0"/>
  </p:normalViewPr>
  <p:slideViewPr>
    <p:cSldViewPr snapToGrid="0">
      <p:cViewPr varScale="1">
        <p:scale>
          <a:sx n="73" d="100"/>
          <a:sy n="73" d="100"/>
        </p:scale>
        <p:origin x="145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85003499999999999"/>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4.1227E-2"/>
          <c:y val="0.95121999999999995"/>
          <c:w val="0.91754599999999997"/>
          <c:h val="4.8779599999999999E-2"/>
        </c:manualLayout>
      </c:layout>
      <c:overlay val="1"/>
      <c:spPr>
        <a:noFill/>
        <a:ln w="12700" cap="flat">
          <a:noFill/>
          <a:miter lim="400000"/>
        </a:ln>
        <a:effectLst/>
      </c:spPr>
      <c:txPr>
        <a:bodyPr rot="0"/>
        <a:lstStyle/>
        <a:p>
          <a:pPr>
            <a:defRPr sz="1800" b="0" i="0" u="none" strike="noStrike">
              <a:solidFill>
                <a:srgbClr val="000000"/>
              </a:solidFill>
              <a:latin typeface="Intel Clear"/>
            </a:defRPr>
          </a:pPr>
          <a:endParaRPr lang="zh-CN"/>
        </a:p>
      </c:txPr>
    </c:legend>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ACC96268-0B6D-4115-A386-62DA33698AAD}" type="datetimeFigureOut">
              <a:rPr lang="en-US" smtClean="0"/>
              <a:t>1/7/2024</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E246CDC4-0ADD-428C-B4C5-D0CE8C2B26B4}" type="slidenum">
              <a:rPr lang="en-US" smtClean="0"/>
              <a:t>‹#›</a:t>
            </a:fld>
            <a:endParaRPr lang="en-US"/>
          </a:p>
        </p:txBody>
      </p:sp>
    </p:spTree>
    <p:extLst>
      <p:ext uri="{BB962C8B-B14F-4D97-AF65-F5344CB8AC3E}">
        <p14:creationId xmlns:p14="http://schemas.microsoft.com/office/powerpoint/2010/main" val="4096003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A13F9-C505-46A5-B893-C8FF1A80714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04916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A13F9-C505-46A5-B893-C8FF1A80714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87868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ONEAPI STUDENT AMBASSADOR PROGRAM</a:t>
            </a:r>
          </a:p>
          <a:p>
            <a:endParaRPr lang="en-US"/>
          </a:p>
          <a:p>
            <a:r>
              <a:rPr lang="en-US"/>
              <a:t>Criteria to participate include the following:</a:t>
            </a:r>
          </a:p>
          <a:p>
            <a:endParaRPr lang="en-US"/>
          </a:p>
          <a:p>
            <a:pPr marL="647824" lvl="1" indent="-176679">
              <a:buFont typeface="Arial" panose="020B0604020202020204" pitchFamily="34" charset="0"/>
              <a:buChar char="•"/>
            </a:pPr>
            <a:r>
              <a:rPr lang="en-US" b="1"/>
              <a:t>Enrolled in an undergraduate or graduate degree program</a:t>
            </a:r>
            <a:r>
              <a:rPr lang="en-US"/>
              <a:t> in any regionally accredited university, with a minimum of one year left until graduation</a:t>
            </a:r>
          </a:p>
          <a:p>
            <a:pPr marL="647824" lvl="1" indent="-176679">
              <a:buFont typeface="Arial" panose="020B0604020202020204" pitchFamily="34" charset="0"/>
              <a:buChar char="•"/>
            </a:pPr>
            <a:r>
              <a:rPr lang="en-US" b="1"/>
              <a:t>Willing to be an on-campus advocate for Intel technology</a:t>
            </a:r>
            <a:r>
              <a:rPr lang="en-US"/>
              <a:t> and share your work at events/conferences and host meetups on campus</a:t>
            </a:r>
          </a:p>
          <a:p>
            <a:pPr marL="647824" lvl="1" indent="-176679">
              <a:buFont typeface="Arial" panose="020B0604020202020204" pitchFamily="34" charset="0"/>
              <a:buChar char="•"/>
            </a:pPr>
            <a:r>
              <a:rPr lang="en-US" b="1"/>
              <a:t>Create  a project on </a:t>
            </a:r>
            <a:r>
              <a:rPr lang="en-US" b="1" err="1"/>
              <a:t>DevMesh</a:t>
            </a:r>
            <a:r>
              <a:rPr lang="en-US"/>
              <a:t> describing the work or research you are supporting</a:t>
            </a:r>
          </a:p>
          <a:p>
            <a:endParaRPr lang="en-US"/>
          </a:p>
          <a:p>
            <a:r>
              <a:rPr lang="en-US"/>
              <a:t>QR code </a:t>
            </a:r>
            <a:r>
              <a:rPr lang="en-US" err="1"/>
              <a:t>desination</a:t>
            </a:r>
            <a:r>
              <a:rPr lang="en-US"/>
              <a:t>: https://</a:t>
            </a:r>
            <a:r>
              <a:rPr lang="en-US" err="1"/>
              <a:t>www.intel.com</a:t>
            </a:r>
            <a:r>
              <a:rPr lang="en-US"/>
              <a:t>/content/www/us/</a:t>
            </a:r>
            <a:r>
              <a:rPr lang="en-US" err="1"/>
              <a:t>en</a:t>
            </a:r>
            <a:r>
              <a:rPr lang="en-US"/>
              <a:t>/developer/tools/</a:t>
            </a:r>
            <a:r>
              <a:rPr lang="en-US" err="1"/>
              <a:t>oneapi</a:t>
            </a:r>
            <a:r>
              <a:rPr lang="en-US"/>
              <a:t>/training/academic-program/</a:t>
            </a:r>
            <a:r>
              <a:rPr lang="en-US" err="1"/>
              <a:t>student-ambassador.html#gs.irkafm</a:t>
            </a:r>
            <a:endParaRPr lang="en-US"/>
          </a:p>
        </p:txBody>
      </p:sp>
      <p:sp>
        <p:nvSpPr>
          <p:cNvPr id="4" name="Slide Number Placeholder 3"/>
          <p:cNvSpPr>
            <a:spLocks noGrp="1"/>
          </p:cNvSpPr>
          <p:nvPr>
            <p:ph type="sldNum" sz="quarter" idx="5"/>
          </p:nvPr>
        </p:nvSpPr>
        <p:spPr/>
        <p:txBody>
          <a:bodyPr/>
          <a:lstStyle/>
          <a:p>
            <a:fld id="{CE384D47-10E4-4BF6-A027-444ECE1C9E13}" type="slidenum">
              <a:rPr lang="en-US" smtClean="0"/>
              <a:t>6</a:t>
            </a:fld>
            <a:endParaRPr lang="en-US"/>
          </a:p>
        </p:txBody>
      </p:sp>
    </p:spTree>
    <p:extLst>
      <p:ext uri="{BB962C8B-B14F-4D97-AF65-F5344CB8AC3E}">
        <p14:creationId xmlns:p14="http://schemas.microsoft.com/office/powerpoint/2010/main" val="1099482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46CDC4-0ADD-428C-B4C5-D0CE8C2B26B4}" type="slidenum">
              <a:rPr lang="en-US" smtClean="0"/>
              <a:t>7</a:t>
            </a:fld>
            <a:endParaRPr lang="en-US"/>
          </a:p>
        </p:txBody>
      </p:sp>
    </p:spTree>
    <p:extLst>
      <p:ext uri="{BB962C8B-B14F-4D97-AF65-F5344CB8AC3E}">
        <p14:creationId xmlns:p14="http://schemas.microsoft.com/office/powerpoint/2010/main" val="1975710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46CDC4-0ADD-428C-B4C5-D0CE8C2B26B4}" type="slidenum">
              <a:rPr lang="en-US" smtClean="0"/>
              <a:t>11</a:t>
            </a:fld>
            <a:endParaRPr lang="en-US"/>
          </a:p>
        </p:txBody>
      </p:sp>
    </p:spTree>
    <p:extLst>
      <p:ext uri="{BB962C8B-B14F-4D97-AF65-F5344CB8AC3E}">
        <p14:creationId xmlns:p14="http://schemas.microsoft.com/office/powerpoint/2010/main" val="371604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30608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r>
              <a:rPr lang="en-US"/>
              <a:t>Click icon to add picture</a:t>
            </a:r>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47107" cy="945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42047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r>
              <a:rPr lang="en-US"/>
              <a:t>Click icon to add picture</a:t>
            </a:r>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chemeClr val="tx2"/>
                </a:solidFill>
              </a:defRPr>
            </a:lvl1pPr>
          </a:lstStyle>
          <a:p>
            <a:r>
              <a:rPr lang="en-US"/>
              <a:t>Full page Image, Delete Title if Necessary</a:t>
            </a:r>
          </a:p>
        </p:txBody>
      </p:sp>
    </p:spTree>
    <p:extLst>
      <p:ext uri="{BB962C8B-B14F-4D97-AF65-F5344CB8AC3E}">
        <p14:creationId xmlns:p14="http://schemas.microsoft.com/office/powerpoint/2010/main" val="169902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rgbClr val="525252"/>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accent1"/>
                </a:solidFill>
              </a:defRPr>
            </a:lvl1pPr>
          </a:lstStyle>
          <a:p>
            <a:pPr lvl="0"/>
            <a:r>
              <a:rPr lang="en-US"/>
              <a:t>Click to edit Master text styles</a:t>
            </a:r>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42427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Chart Example">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7759918-59AA-4DFC-90DA-60CD5B2BD6B8}"/>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Square">
            <a:extLst>
              <a:ext uri="{FF2B5EF4-FFF2-40B4-BE49-F238E27FC236}">
                <a16:creationId xmlns:a16="http://schemas.microsoft.com/office/drawing/2014/main" id="{D4662ED0-432E-6C48-8B26-9A21EDA54E6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9" name="TextBox 28">
            <a:extLst>
              <a:ext uri="{FF2B5EF4-FFF2-40B4-BE49-F238E27FC236}">
                <a16:creationId xmlns:a16="http://schemas.microsoft.com/office/drawing/2014/main" id="{EFDF4199-9905-E94D-9EEB-E7016E48C0FC}"/>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chemeClr val="bg1"/>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9816"/>
            <a:ext cx="11010900" cy="3719897"/>
          </a:xfrm>
        </p:spPr>
        <p:txBody>
          <a:bodyPr>
            <a:normAutofit/>
          </a:bodyPr>
          <a:lstStyle>
            <a:lvl1pPr marL="0" indent="0">
              <a:buNone/>
              <a:defRPr sz="6000">
                <a:solidFill>
                  <a:schemeClr val="bg1"/>
                </a:solidFill>
              </a:defRPr>
            </a:lvl1pPr>
          </a:lstStyle>
          <a:p>
            <a:pPr lvl="0"/>
            <a:r>
              <a:rPr lang="en-US"/>
              <a:t>Click to edit Master text styles</a:t>
            </a:r>
          </a:p>
        </p:txBody>
      </p:sp>
      <p:pic>
        <p:nvPicPr>
          <p:cNvPr id="11" name="Image" descr="Image">
            <a:extLst>
              <a:ext uri="{FF2B5EF4-FFF2-40B4-BE49-F238E27FC236}">
                <a16:creationId xmlns:a16="http://schemas.microsoft.com/office/drawing/2014/main" id="{B9FFF72B-62D2-4E22-9A98-EF3F6229F4A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51433" y="6543018"/>
            <a:ext cx="491250" cy="190501"/>
          </a:xfrm>
          <a:prstGeom prst="rect">
            <a:avLst/>
          </a:prstGeom>
          <a:ln w="12700">
            <a:miter lim="400000"/>
          </a:ln>
        </p:spPr>
      </p:pic>
      <p:sp>
        <p:nvSpPr>
          <p:cNvPr id="13" name="Rectangle 12">
            <a:extLst>
              <a:ext uri="{FF2B5EF4-FFF2-40B4-BE49-F238E27FC236}">
                <a16:creationId xmlns:a16="http://schemas.microsoft.com/office/drawing/2014/main" id="{485269BB-7AC7-41A6-BC05-71FDAD0FDBA2}"/>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4" name="Text Placeholder 3">
            <a:extLst>
              <a:ext uri="{FF2B5EF4-FFF2-40B4-BE49-F238E27FC236}">
                <a16:creationId xmlns:a16="http://schemas.microsoft.com/office/drawing/2014/main" id="{222ECF1F-2453-406E-AC0D-F6E6614ECF80}"/>
              </a:ext>
            </a:extLst>
          </p:cNvPr>
          <p:cNvSpPr>
            <a:spLocks noGrp="1"/>
          </p:cNvSpPr>
          <p:nvPr>
            <p:ph type="body" sz="quarter" idx="29"/>
          </p:nvPr>
        </p:nvSpPr>
        <p:spPr>
          <a:xfrm>
            <a:off x="571500" y="5476099"/>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7" name="Rectangle 16">
            <a:extLst>
              <a:ext uri="{FF2B5EF4-FFF2-40B4-BE49-F238E27FC236}">
                <a16:creationId xmlns:a16="http://schemas.microsoft.com/office/drawing/2014/main" id="{16C53A36-6661-45AA-8054-02BA7512E621}"/>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99475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6CA39C9-EAE4-4511-9CE8-BB4D4B47FC0C}"/>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rgbClr val="525252"/>
                </a:solidFill>
              </a:defRPr>
            </a:lvl1pPr>
          </a:lstStyle>
          <a:p>
            <a:r>
              <a:rPr lang="en-US"/>
              <a:t>Section Break Text Goes Here</a:t>
            </a:r>
          </a:p>
        </p:txBody>
      </p:sp>
      <p:sp>
        <p:nvSpPr>
          <p:cNvPr id="8" name="Text Placeholder 3">
            <a:extLst>
              <a:ext uri="{FF2B5EF4-FFF2-40B4-BE49-F238E27FC236}">
                <a16:creationId xmlns:a16="http://schemas.microsoft.com/office/drawing/2014/main" id="{4B923F7B-306D-4D7E-9DB3-5B163B8D53FC}"/>
              </a:ext>
            </a:extLst>
          </p:cNvPr>
          <p:cNvSpPr>
            <a:spLocks noGrp="1"/>
          </p:cNvSpPr>
          <p:nvPr>
            <p:ph type="body" sz="quarter" idx="29"/>
          </p:nvPr>
        </p:nvSpPr>
        <p:spPr>
          <a:xfrm>
            <a:off x="571500" y="3939750"/>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6736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721"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Rectangle 12">
            <a:extLst>
              <a:ext uri="{FF2B5EF4-FFF2-40B4-BE49-F238E27FC236}">
                <a16:creationId xmlns:a16="http://schemas.microsoft.com/office/drawing/2014/main" id="{ED4D76E8-466A-4C06-9261-BDE1AA914749}"/>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4" name="Rectangle 13">
            <a:extLst>
              <a:ext uri="{FF2B5EF4-FFF2-40B4-BE49-F238E27FC236}">
                <a16:creationId xmlns:a16="http://schemas.microsoft.com/office/drawing/2014/main" id="{2588B335-02FC-4504-AF46-DF56B2EC52E4}"/>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02164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Break Light Blue">
    <p:bg>
      <p:bgPr>
        <a:solidFill>
          <a:schemeClr val="accent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62"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5" name="Rectangle 14">
            <a:extLst>
              <a:ext uri="{FF2B5EF4-FFF2-40B4-BE49-F238E27FC236}">
                <a16:creationId xmlns:a16="http://schemas.microsoft.com/office/drawing/2014/main" id="{68A864FA-3818-4931-B452-798F1E7F5A67}"/>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6" name="Rectangle 15">
            <a:extLst>
              <a:ext uri="{FF2B5EF4-FFF2-40B4-BE49-F238E27FC236}">
                <a16:creationId xmlns:a16="http://schemas.microsoft.com/office/drawing/2014/main" id="{48FC8DFF-85CB-4435-B144-6A1DC4093482}"/>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42759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705"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D5D8740F-FED9-4D14-9DF3-3BA84ADF820C}"/>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0" name="Rectangle 19">
            <a:extLst>
              <a:ext uri="{FF2B5EF4-FFF2-40B4-BE49-F238E27FC236}">
                <a16:creationId xmlns:a16="http://schemas.microsoft.com/office/drawing/2014/main" id="{1DEF55E0-947C-4281-8A2A-E59398C246AB}"/>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5210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2">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2" name="Rectangle">
            <a:extLst>
              <a:ext uri="{FF2B5EF4-FFF2-40B4-BE49-F238E27FC236}">
                <a16:creationId xmlns:a16="http://schemas.microsoft.com/office/drawing/2014/main" id="{8A1BD37C-2C85-4873-ABDD-4B358A87ED4B}"/>
              </a:ext>
            </a:extLst>
          </p:cNvPr>
          <p:cNvSpPr/>
          <p:nvPr userDrawn="1"/>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673"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431659E3-0873-4033-A7E2-31DB4A07B08A}"/>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0" name="Rectangle 19">
            <a:extLst>
              <a:ext uri="{FF2B5EF4-FFF2-40B4-BE49-F238E27FC236}">
                <a16:creationId xmlns:a16="http://schemas.microsoft.com/office/drawing/2014/main" id="{C660C086-3964-411C-85AF-F720D5E83519}"/>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6077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p:bg>
      <p:bgPr>
        <a:solidFill>
          <a:schemeClr val="accent2"/>
        </a:solidFill>
        <a:effectLst/>
      </p:bgPr>
    </p:bg>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userDrawn="1"/>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1" name="Rectangle">
            <a:extLst>
              <a:ext uri="{FF2B5EF4-FFF2-40B4-BE49-F238E27FC236}">
                <a16:creationId xmlns:a16="http://schemas.microsoft.com/office/drawing/2014/main" id="{1E9FE6C1-27FB-467A-8BF9-B80A0C35FEDB}"/>
              </a:ext>
            </a:extLst>
          </p:cNvPr>
          <p:cNvSpPr/>
          <p:nvPr userDrawn="1"/>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userDrawn="1"/>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A14FBD-B953-BA4F-8F83-DE73E3C37290}"/>
              </a:ext>
            </a:extLst>
          </p:cNvPr>
          <p:cNvSpPr/>
          <p:nvPr userDrawn="1"/>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7" name="Square">
            <a:extLst>
              <a:ext uri="{FF2B5EF4-FFF2-40B4-BE49-F238E27FC236}">
                <a16:creationId xmlns:a16="http://schemas.microsoft.com/office/drawing/2014/main" id="{59044771-2E3B-C941-8593-8E508F542287}"/>
              </a:ext>
            </a:extLst>
          </p:cNvPr>
          <p:cNvSpPr/>
          <p:nvPr userDrawn="1"/>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1DABA887-D95E-434F-B1E9-73FC7AE8C2A8}"/>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8075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5F1BD0FC-D3B7-4D2E-989A-64ED187DAF99}"/>
              </a:ext>
            </a:extLst>
          </p:cNvPr>
          <p:cNvSpPr/>
          <p:nvPr userDrawn="1"/>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3D2DE0DF-793A-4E90-BB4C-004CD646F4EF}"/>
              </a:ext>
            </a:extLst>
          </p:cNvPr>
          <p:cNvSpPr/>
          <p:nvPr userDrawn="1"/>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C39C59F8-1EBA-44B6-940C-E67247F76722}"/>
              </a:ext>
            </a:extLst>
          </p:cNvPr>
          <p:cNvSpPr/>
          <p:nvPr userDrawn="1"/>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14" name="Group 13">
            <a:extLst>
              <a:ext uri="{FF2B5EF4-FFF2-40B4-BE49-F238E27FC236}">
                <a16:creationId xmlns:a16="http://schemas.microsoft.com/office/drawing/2014/main" id="{25251DAF-788D-46D0-84B3-34DFEE6262F3}"/>
              </a:ext>
            </a:extLst>
          </p:cNvPr>
          <p:cNvGrpSpPr/>
          <p:nvPr userDrawn="1"/>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6448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userDrawn="1"/>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1EFAB719-B3C2-4520-AFF9-4A06F169DB2B}"/>
              </a:ext>
            </a:extLst>
          </p:cNvPr>
          <p:cNvSpPr/>
          <p:nvPr userDrawn="1"/>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2"/>
                </a:solidFill>
              </a:defRPr>
            </a:lvl1pPr>
          </a:lstStyle>
          <a:p>
            <a:r>
              <a:rPr lang="en-US"/>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n-lt"/>
              </a:defRPr>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err="1">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221553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0" name="TextBox 19">
            <a:extLst>
              <a:ext uri="{FF2B5EF4-FFF2-40B4-BE49-F238E27FC236}">
                <a16:creationId xmlns:a16="http://schemas.microsoft.com/office/drawing/2014/main" id="{DC922DFF-5663-40DE-9B54-4149EDB7740E}"/>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51433" y="6543018"/>
            <a:ext cx="491250" cy="190501"/>
          </a:xfrm>
          <a:prstGeom prst="rect">
            <a:avLst/>
          </a:prstGeom>
          <a:ln w="12700">
            <a:miter lim="400000"/>
          </a:ln>
        </p:spPr>
      </p:pic>
      <p:sp>
        <p:nvSpPr>
          <p:cNvPr id="23" name="Rectangle 22">
            <a:extLst>
              <a:ext uri="{FF2B5EF4-FFF2-40B4-BE49-F238E27FC236}">
                <a16:creationId xmlns:a16="http://schemas.microsoft.com/office/drawing/2014/main" id="{3C3544D4-6B59-4B11-BC0E-2FD48F693641}"/>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4" name="Rectangle 23">
            <a:extLst>
              <a:ext uri="{FF2B5EF4-FFF2-40B4-BE49-F238E27FC236}">
                <a16:creationId xmlns:a16="http://schemas.microsoft.com/office/drawing/2014/main" id="{562FEA03-1122-4C36-ACD1-DA42FB8A03DC}"/>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5" name="Rectangle 24">
            <a:extLst>
              <a:ext uri="{FF2B5EF4-FFF2-40B4-BE49-F238E27FC236}">
                <a16:creationId xmlns:a16="http://schemas.microsoft.com/office/drawing/2014/main" id="{373D4EB9-5CAF-4B81-91EA-AD490D0B13E4}"/>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71020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2">
    <p:bg>
      <p:bgPr>
        <a:solidFill>
          <a:schemeClr val="accent2">
            <a:lumMod val="75000"/>
          </a:schemeClr>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51433" y="6543018"/>
            <a:ext cx="491250" cy="190501"/>
          </a:xfrm>
          <a:prstGeom prst="rect">
            <a:avLst/>
          </a:prstGeom>
          <a:ln w="12700">
            <a:miter lim="400000"/>
          </a:ln>
        </p:spPr>
      </p:pic>
      <p:sp>
        <p:nvSpPr>
          <p:cNvPr id="22" name="Rectangle 21">
            <a:extLst>
              <a:ext uri="{FF2B5EF4-FFF2-40B4-BE49-F238E27FC236}">
                <a16:creationId xmlns:a16="http://schemas.microsoft.com/office/drawing/2014/main" id="{8D716FF7-59F9-414F-85CD-8E23360D2B4C}"/>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4" name="Rectangle 23">
            <a:extLst>
              <a:ext uri="{FF2B5EF4-FFF2-40B4-BE49-F238E27FC236}">
                <a16:creationId xmlns:a16="http://schemas.microsoft.com/office/drawing/2014/main" id="{AD4273EB-E90B-42F7-8CE9-6A1713A08CA3}"/>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5" name="Rectangle 24">
            <a:extLst>
              <a:ext uri="{FF2B5EF4-FFF2-40B4-BE49-F238E27FC236}">
                <a16:creationId xmlns:a16="http://schemas.microsoft.com/office/drawing/2014/main" id="{F98FFA5B-1C6A-486A-A0FE-02206FCDC54A}"/>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14165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Sub White">
    <p:spTree>
      <p:nvGrpSpPr>
        <p:cNvPr id="1" name=""/>
        <p:cNvGrpSpPr/>
        <p:nvPr/>
      </p:nvGrpSpPr>
      <p:grpSpPr>
        <a:xfrm>
          <a:off x="0" y="0"/>
          <a:ext cx="0" cy="0"/>
          <a:chOff x="0" y="0"/>
          <a:chExt cx="0" cy="0"/>
        </a:xfrm>
      </p:grpSpPr>
      <p:graphicFrame>
        <p:nvGraphicFramePr>
          <p:cNvPr id="13" name="Chart 5">
            <a:extLst>
              <a:ext uri="{FF2B5EF4-FFF2-40B4-BE49-F238E27FC236}">
                <a16:creationId xmlns:a16="http://schemas.microsoft.com/office/drawing/2014/main" id="{F0529FEA-BEC4-644C-94EE-601D5BED26F3}"/>
              </a:ext>
            </a:extLst>
          </p:cNvPr>
          <p:cNvGraphicFramePr/>
          <p:nvPr userDrawn="1">
            <p:extLst>
              <p:ext uri="{D42A27DB-BD31-4B8C-83A1-F6EECF244321}">
                <p14:modId xmlns:p14="http://schemas.microsoft.com/office/powerpoint/2010/main" val="680995965"/>
              </p:ext>
            </p:extLst>
          </p:nvPr>
        </p:nvGraphicFramePr>
        <p:xfrm>
          <a:off x="7201593" y="1799047"/>
          <a:ext cx="3472287" cy="4025676"/>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accent1"/>
                </a:solidFill>
              </a:defRPr>
            </a:lvl1pPr>
          </a:lstStyle>
          <a:p>
            <a:r>
              <a:rPr lang="en-US"/>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userDrawn="1"/>
        </p:nvSpPr>
        <p:spPr>
          <a:xfrm>
            <a:off x="0" y="0"/>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userDrawn="1"/>
        </p:nvSpPr>
        <p:spPr>
          <a:xfrm rot="5400000">
            <a:off x="-2978450"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79660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amp; Sub Blue">
    <p:bg>
      <p:bgPr>
        <a:solidFill>
          <a:schemeClr val="tx2"/>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41A778AB-F6EC-4101-87E6-DECF7944E661}"/>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9" name="Rectangle 8">
            <a:extLst>
              <a:ext uri="{FF2B5EF4-FFF2-40B4-BE49-F238E27FC236}">
                <a16:creationId xmlns:a16="http://schemas.microsoft.com/office/drawing/2014/main" id="{F6E1F1A6-2FDF-4676-B713-F9746DD3A821}"/>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extLst>
      <p:ext uri="{BB962C8B-B14F-4D97-AF65-F5344CB8AC3E}">
        <p14:creationId xmlns:p14="http://schemas.microsoft.com/office/powerpoint/2010/main" val="190651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mp; Sub Light Blue">
    <p:bg>
      <p:bgPr>
        <a:solidFill>
          <a:srgbClr val="00C7FD"/>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2">
              <a:lumMod val="75000"/>
            </a:schemeClr>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52E60B70-5DF3-4398-B558-301661292DFC}"/>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9" name="Rectangle 8">
            <a:extLst>
              <a:ext uri="{FF2B5EF4-FFF2-40B4-BE49-F238E27FC236}">
                <a16:creationId xmlns:a16="http://schemas.microsoft.com/office/drawing/2014/main" id="{EC2CF38D-B95A-4CD5-8F7D-86EA9C709AD4}"/>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extLst>
      <p:ext uri="{BB962C8B-B14F-4D97-AF65-F5344CB8AC3E}">
        <p14:creationId xmlns:p14="http://schemas.microsoft.com/office/powerpoint/2010/main" val="178020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78279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Title Slide Whit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105A71-74C5-4886-9E5B-8431B6F4C2B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525" y="1"/>
            <a:ext cx="12188950" cy="6857998"/>
          </a:xfrm>
          <a:prstGeom prst="rect">
            <a:avLst/>
          </a:prstGeom>
        </p:spPr>
      </p:pic>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308281" y="3180387"/>
            <a:ext cx="7605125" cy="921096"/>
          </a:xfrm>
        </p:spPr>
        <p:txBody>
          <a:bodyPr anchor="b">
            <a:normAutofit/>
          </a:bodyPr>
          <a:lstStyle>
            <a:lvl1pPr algn="l">
              <a:defRPr sz="4000">
                <a:solidFill>
                  <a:schemeClr val="bg1"/>
                </a:solidFill>
              </a:defRPr>
            </a:lvl1pPr>
          </a:lstStyle>
          <a:p>
            <a:r>
              <a:rPr lang="en-US"/>
              <a:t>Click to edit Master title style</a:t>
            </a:r>
          </a:p>
        </p:txBody>
      </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309183" y="2768837"/>
            <a:ext cx="7604223" cy="348301"/>
          </a:xfrm>
        </p:spPr>
        <p:txBody>
          <a:bodyPr anchor="b" anchorCtr="0">
            <a:normAutofit/>
          </a:bodyPr>
          <a:lstStyle>
            <a:lvl1pPr marL="0" indent="0">
              <a:buFontTx/>
              <a:buNone/>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11823751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mj-lt"/>
                <a:cs typeface="Arial" panose="020B0604020202020204" pitchFamily="34" charset="0"/>
              </a:defRPr>
            </a:lvl1pPr>
          </a:lstStyle>
          <a:p>
            <a:r>
              <a:rPr lang="en-US"/>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p>
            <a:fld id="{1166A8CE-E62F-44B1-9BD1-4B81EEDE6F78}" type="slidenum">
              <a:rPr lang="en-US" smtClean="0"/>
              <a:t>‹#›</a:t>
            </a:fld>
            <a:endParaRPr lang="en-US"/>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7" name="TextBox 6">
            <a:extLst>
              <a:ext uri="{FF2B5EF4-FFF2-40B4-BE49-F238E27FC236}">
                <a16:creationId xmlns:a16="http://schemas.microsoft.com/office/drawing/2014/main" id="{7903999D-7A73-4F76-AE27-536525FDE892}"/>
              </a:ext>
            </a:extLst>
          </p:cNvPr>
          <p:cNvSpPr txBox="1"/>
          <p:nvPr userDrawn="1"/>
        </p:nvSpPr>
        <p:spPr>
          <a:xfrm>
            <a:off x="5477111" y="6507356"/>
            <a:ext cx="1231427" cy="215444"/>
          </a:xfrm>
          <a:prstGeom prst="rect">
            <a:avLst/>
          </a:prstGeom>
          <a:noFill/>
        </p:spPr>
        <p:txBody>
          <a:bodyPr vert="horz" wrap="none" lIns="0" tIns="0" rIns="0" bIns="0" rtlCol="0">
            <a:spAutoFit/>
          </a:bodyPr>
          <a:lstStyle/>
          <a:p>
            <a:r>
              <a:rPr lang="en-US" sz="1400">
                <a:solidFill>
                  <a:schemeClr val="bg1"/>
                </a:solidFill>
                <a:latin typeface="Calibri Light" panose="020F0302020204030204" pitchFamily="34" charset="0"/>
                <a:cs typeface="Calibri Light" panose="020F0302020204030204" pitchFamily="34" charset="0"/>
              </a:rPr>
              <a:t>Intel Confidential</a:t>
            </a:r>
          </a:p>
        </p:txBody>
      </p:sp>
    </p:spTree>
    <p:extLst>
      <p:ext uri="{BB962C8B-B14F-4D97-AF65-F5344CB8AC3E}">
        <p14:creationId xmlns:p14="http://schemas.microsoft.com/office/powerpoint/2010/main" val="42343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a:t>54pt Intel Clear Pro</a:t>
            </a:r>
            <a:br>
              <a:rPr lang="en-US"/>
            </a:br>
            <a:r>
              <a:rPr lang="en-US"/>
              <a:t>blue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a:t>16pt Intel Clear Subhead</a:t>
            </a:r>
          </a:p>
        </p:txBody>
      </p:sp>
      <p:sp>
        <p:nvSpPr>
          <p:cNvPr id="4"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a:t>54pt Intel Clear Pro</a:t>
            </a:r>
            <a:br>
              <a:rPr lang="en-US"/>
            </a:br>
            <a:r>
              <a:rPr lang="en-US"/>
              <a:t>blue section break</a:t>
            </a:r>
          </a:p>
        </p:txBody>
      </p:sp>
      <p:sp>
        <p:nvSpPr>
          <p:cNvPr id="5"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a:t>16pt Intel Clear Subhead</a:t>
            </a:r>
          </a:p>
        </p:txBody>
      </p:sp>
    </p:spTree>
    <p:extLst>
      <p:ext uri="{BB962C8B-B14F-4D97-AF65-F5344CB8AC3E}">
        <p14:creationId xmlns:p14="http://schemas.microsoft.com/office/powerpoint/2010/main" val="115453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137" name="Rectangle"/>
          <p:cNvSpPr/>
          <p:nvPr/>
        </p:nvSpPr>
        <p:spPr>
          <a:xfrm>
            <a:off x="1466513" y="-28456"/>
            <a:ext cx="3430768" cy="5421617"/>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22" name="Title Text">
            <a:extLst>
              <a:ext uri="{FF2B5EF4-FFF2-40B4-BE49-F238E27FC236}">
                <a16:creationId xmlns:a16="http://schemas.microsoft.com/office/drawing/2014/main" id="{82EC668F-6093-6548-B182-47568630A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rgbClr val="525252"/>
                </a:solidFill>
              </a:defRPr>
            </a:lvl1pPr>
          </a:lstStyle>
          <a:p>
            <a:r>
              <a:rPr lang="en-US"/>
              <a:t>75 </a:t>
            </a:r>
            <a:r>
              <a:rPr lang="en-US" err="1"/>
              <a:t>pt</a:t>
            </a:r>
            <a:r>
              <a:rPr lang="en-US"/>
              <a:t> Intel Clear</a:t>
            </a:r>
            <a:endParaRPr/>
          </a:p>
        </p:txBody>
      </p:sp>
      <p:sp>
        <p:nvSpPr>
          <p:cNvPr id="15" name="Text Placeholder 2">
            <a:extLst>
              <a:ext uri="{FF2B5EF4-FFF2-40B4-BE49-F238E27FC236}">
                <a16:creationId xmlns:a16="http://schemas.microsoft.com/office/drawing/2014/main" id="{F87CC838-4D6E-4C99-A3F1-81F2913C62B3}"/>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chemeClr val="accent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00C3E650-A810-40D9-81A8-D3E73C9326E4}"/>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99F366F8-DC49-4E0B-B131-1FB92CC518E3}"/>
              </a:ext>
            </a:extLst>
          </p:cNvPr>
          <p:cNvSpPr/>
          <p:nvPr userDrawn="1"/>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10443275-64C7-4249-92B8-990C3BB41279}"/>
              </a:ext>
            </a:extLst>
          </p:cNvPr>
          <p:cNvSpPr/>
          <p:nvPr userDrawn="1"/>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908D9A-1608-44B4-A0A3-FC9E665728CA}"/>
              </a:ext>
            </a:extLst>
          </p:cNvPr>
          <p:cNvSpPr/>
          <p:nvPr userDrawn="1"/>
        </p:nvSpPr>
        <p:spPr>
          <a:xfrm>
            <a:off x="861107" y="4952474"/>
            <a:ext cx="157461" cy="157461"/>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3" name="Graphic 2">
            <a:extLst>
              <a:ext uri="{FF2B5EF4-FFF2-40B4-BE49-F238E27FC236}">
                <a16:creationId xmlns:a16="http://schemas.microsoft.com/office/drawing/2014/main" id="{2952F383-4862-4271-B541-5612120030D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spTree>
    <p:extLst>
      <p:ext uri="{BB962C8B-B14F-4D97-AF65-F5344CB8AC3E}">
        <p14:creationId xmlns:p14="http://schemas.microsoft.com/office/powerpoint/2010/main" val="164533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49747-86FB-45B7-AA0F-CDC0888848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A073C319-4A65-4BA3-A66B-CDEBB65306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B4CF2E4F-A962-4646-AB5A-B8A4F4A66C84}"/>
              </a:ext>
            </a:extLst>
          </p:cNvPr>
          <p:cNvSpPr>
            <a:spLocks noGrp="1"/>
          </p:cNvSpPr>
          <p:nvPr>
            <p:ph type="dt" sz="half" idx="10"/>
          </p:nvPr>
        </p:nvSpPr>
        <p:spPr/>
        <p:txBody>
          <a:bodyPr/>
          <a:lstStyle/>
          <a:p>
            <a:fld id="{A4DD1E19-F7E6-4117-9EA7-F990767E2063}" type="datetimeFigureOut">
              <a:rPr lang="en-MY" smtClean="0"/>
              <a:t>7/1/2024</a:t>
            </a:fld>
            <a:endParaRPr lang="en-MY"/>
          </a:p>
        </p:txBody>
      </p:sp>
      <p:sp>
        <p:nvSpPr>
          <p:cNvPr id="5" name="Footer Placeholder 4">
            <a:extLst>
              <a:ext uri="{FF2B5EF4-FFF2-40B4-BE49-F238E27FC236}">
                <a16:creationId xmlns:a16="http://schemas.microsoft.com/office/drawing/2014/main" id="{C88AC6EB-B69D-4DEF-A0E0-FAB6D6170E7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9B37DD58-CAB1-4D22-9601-2E54B98A80B6}"/>
              </a:ext>
            </a:extLst>
          </p:cNvPr>
          <p:cNvSpPr>
            <a:spLocks noGrp="1"/>
          </p:cNvSpPr>
          <p:nvPr>
            <p:ph type="sldNum" sz="quarter" idx="12"/>
          </p:nvPr>
        </p:nvSpPr>
        <p:spPr/>
        <p:txBody>
          <a:bodyPr/>
          <a:lstStyle/>
          <a:p>
            <a:fld id="{9C4A7099-39CB-48F3-9652-166AB08F3228}" type="slidenum">
              <a:rPr lang="en-MY" smtClean="0"/>
              <a:t>‹#›</a:t>
            </a:fld>
            <a:endParaRPr lang="en-MY"/>
          </a:p>
        </p:txBody>
      </p:sp>
      <p:sp>
        <p:nvSpPr>
          <p:cNvPr id="9" name="Rectangle 8">
            <a:extLst>
              <a:ext uri="{FF2B5EF4-FFF2-40B4-BE49-F238E27FC236}">
                <a16:creationId xmlns:a16="http://schemas.microsoft.com/office/drawing/2014/main" id="{763815B9-3014-4551-B8C6-97B39DFBFA0D}"/>
              </a:ext>
            </a:extLst>
          </p:cNvPr>
          <p:cNvSpPr/>
          <p:nvPr userDrawn="1"/>
        </p:nvSpPr>
        <p:spPr>
          <a:xfrm>
            <a:off x="0" y="6407451"/>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spcBef>
                <a:spcPts val="0"/>
              </a:spcBef>
            </a:pPr>
            <a:endParaRPr lang="en-US" sz="3200">
              <a:solidFill>
                <a:srgbClr val="FFFFFF"/>
              </a:solidFill>
              <a:latin typeface="Helvetica Neue Medium"/>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F823A8FA-B86F-42F2-AE2D-D307E11D2708}"/>
              </a:ext>
            </a:extLst>
          </p:cNvPr>
          <p:cNvSpPr/>
          <p:nvPr userDrawn="1"/>
        </p:nvSpPr>
        <p:spPr>
          <a:xfrm rot="5400000">
            <a:off x="8758537"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spcBef>
                <a:spcPts val="0"/>
              </a:spcBef>
            </a:pPr>
            <a:endParaRPr lang="en-US" sz="3200">
              <a:solidFill>
                <a:srgbClr val="FFFFFF"/>
              </a:solidFill>
              <a:latin typeface="Helvetica Neue Medium"/>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E4B09336-0585-4AEC-8CE9-72C915A29E74}"/>
              </a:ext>
            </a:extLst>
          </p:cNvPr>
          <p:cNvSpPr/>
          <p:nvPr userDrawn="1"/>
        </p:nvSpPr>
        <p:spPr>
          <a:xfrm>
            <a:off x="5537995" y="6562504"/>
            <a:ext cx="1116010" cy="246221"/>
          </a:xfrm>
          <a:prstGeom prst="rect">
            <a:avLst/>
          </a:prstGeom>
        </p:spPr>
        <p:txBody>
          <a:bodyPr wrap="none">
            <a:spAutoFit/>
          </a:bodyPr>
          <a:lstStyle/>
          <a:p>
            <a:pPr algn="ctr"/>
            <a:r>
              <a:rPr lang="en-US" sz="1000">
                <a:solidFill>
                  <a:srgbClr val="525252"/>
                </a:solidFill>
                <a:latin typeface="IntelOne Display Regular" panose="020B0503020203020204" pitchFamily="34" charset="0"/>
              </a:rPr>
              <a:t>Intel Confidential</a:t>
            </a:r>
          </a:p>
        </p:txBody>
      </p:sp>
      <p:sp>
        <p:nvSpPr>
          <p:cNvPr id="12" name="Rectangle 11">
            <a:extLst>
              <a:ext uri="{FF2B5EF4-FFF2-40B4-BE49-F238E27FC236}">
                <a16:creationId xmlns:a16="http://schemas.microsoft.com/office/drawing/2014/main" id="{272CD76F-5684-4414-B474-CCFDF0D00FE5}"/>
              </a:ext>
            </a:extLst>
          </p:cNvPr>
          <p:cNvSpPr/>
          <p:nvPr userDrawn="1"/>
        </p:nvSpPr>
        <p:spPr>
          <a:xfrm>
            <a:off x="483010" y="6562504"/>
            <a:ext cx="835485" cy="246221"/>
          </a:xfrm>
          <a:prstGeom prst="rect">
            <a:avLst/>
          </a:prstGeom>
        </p:spPr>
        <p:txBody>
          <a:bodyPr wrap="none">
            <a:spAutoFit/>
          </a:bodyPr>
          <a:lstStyle/>
          <a:p>
            <a:r>
              <a:rPr lang="en-US" sz="1000">
                <a:solidFill>
                  <a:schemeClr val="tx2"/>
                </a:solidFill>
                <a:latin typeface="IntelOne Display Regular" panose="020B0503020203020204" pitchFamily="34" charset="0"/>
                <a:cs typeface="IntelOne Display HE Regular" panose="020B0503020203020204" pitchFamily="34" charset="-79"/>
              </a:rPr>
              <a:t>Intel</a:t>
            </a:r>
            <a:r>
              <a:rPr lang="en-US" sz="1000">
                <a:solidFill>
                  <a:srgbClr val="525252"/>
                </a:solidFill>
                <a:latin typeface="IntelOne Display Regular" panose="020B0503020203020204" pitchFamily="34" charset="0"/>
                <a:cs typeface="IntelOne Display HE Regular" panose="020B0503020203020204" pitchFamily="34" charset="-79"/>
              </a:rPr>
              <a:t> | </a:t>
            </a:r>
            <a:r>
              <a:rPr lang="en-US" sz="1000">
                <a:solidFill>
                  <a:schemeClr val="accent1"/>
                </a:solidFill>
                <a:latin typeface="IntelOne Display Regular" panose="020B0503020203020204" pitchFamily="34" charset="0"/>
                <a:cs typeface="IntelOne Display HE Regular" panose="020B0503020203020204" pitchFamily="34" charset="-79"/>
              </a:rPr>
              <a:t>OKRs</a:t>
            </a:r>
          </a:p>
        </p:txBody>
      </p:sp>
      <p:pic>
        <p:nvPicPr>
          <p:cNvPr id="13" name="Graphic 12">
            <a:extLst>
              <a:ext uri="{FF2B5EF4-FFF2-40B4-BE49-F238E27FC236}">
                <a16:creationId xmlns:a16="http://schemas.microsoft.com/office/drawing/2014/main" id="{312823A1-E0D4-425C-A06E-9F90D7BDD6C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Tree>
    <p:extLst>
      <p:ext uri="{BB962C8B-B14F-4D97-AF65-F5344CB8AC3E}">
        <p14:creationId xmlns:p14="http://schemas.microsoft.com/office/powerpoint/2010/main" val="13204931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D9A2CF5-CE57-9448-B340-2DD8701681A4}"/>
              </a:ext>
            </a:extLst>
          </p:cNvPr>
          <p:cNvSpPr>
            <a:spLocks noGrp="1"/>
          </p:cNvSpPr>
          <p:nvPr>
            <p:ph type="ftr" sz="quarter" idx="10"/>
          </p:nvPr>
        </p:nvSpPr>
        <p:spPr/>
        <p:txBody>
          <a:bodyPr/>
          <a:lstStyle/>
          <a:p>
            <a:r>
              <a:rPr lang="en-US">
                <a:solidFill>
                  <a:schemeClr val="tx1"/>
                </a:solidFill>
                <a:latin typeface="IntelOne Text Light" panose="020B0403020203020204" pitchFamily="34" charset="77"/>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1803056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76C27CD9-817F-C340-A90D-92CEEA12DB9D}" type="datetimeFigureOut">
              <a:rPr kumimoji="1" lang="zh-CN" altLang="en-US" smtClean="0"/>
              <a:t>2024/1/7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4A3682C2-4BCA-7F4B-9DEF-C0FE11893BE1}" type="slidenum">
              <a:rPr kumimoji="1" lang="zh-CN" altLang="en-US" smtClean="0"/>
              <a:t>‹#›</a:t>
            </a:fld>
            <a:endParaRPr kumimoji="1" lang="zh-CN" altLang="en-US"/>
          </a:p>
        </p:txBody>
      </p:sp>
    </p:spTree>
    <p:extLst>
      <p:ext uri="{BB962C8B-B14F-4D97-AF65-F5344CB8AC3E}">
        <p14:creationId xmlns:p14="http://schemas.microsoft.com/office/powerpoint/2010/main" val="27190965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C545511-9421-2B4F-B3B0-29040D242FF0}" type="datetimeFigureOut">
              <a:rPr kumimoji="1" lang="zh-CN" altLang="en-US" smtClean="0"/>
              <a:t>2024/1/7</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7FCD788D-6ABE-FD49-9A80-765E7E68BFE0}" type="slidenum">
              <a:rPr kumimoji="1" lang="zh-CN" altLang="en-US" smtClean="0"/>
              <a:t>‹#›</a:t>
            </a:fld>
            <a:endParaRPr kumimoji="1" lang="zh-CN" altLang="en-US"/>
          </a:p>
        </p:txBody>
      </p:sp>
    </p:spTree>
    <p:extLst>
      <p:ext uri="{BB962C8B-B14F-4D97-AF65-F5344CB8AC3E}">
        <p14:creationId xmlns:p14="http://schemas.microsoft.com/office/powerpoint/2010/main" val="26369309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429928"/>
      </p:ext>
    </p:extLst>
  </p:cSld>
  <p:clrMapOvr>
    <a:overrideClrMapping bg1="lt1" tx1="dk1" bg2="lt2" tx2="dk2" accent1="accent1" accent2="accent2" accent3="accent3" accent4="accent4" accent5="accent5" accent6="accent6" hlink="hlink" folHlink="folHlink"/>
  </p:clrMapOvr>
  <p:transition spd="slow" advTm="2000">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5"/>
            <a:ext cx="10363200" cy="1470026"/>
          </a:xfrm>
        </p:spPr>
        <p:txBody>
          <a:bodyPr/>
          <a:lstStyle/>
          <a:p>
            <a:r>
              <a:rPr lang="zh-CN" altLang="en-US"/>
              <a:t>单击此处编辑母版标题样式</a:t>
            </a:r>
          </a:p>
        </p:txBody>
      </p:sp>
      <p:sp>
        <p:nvSpPr>
          <p:cNvPr id="3" name="副标题 2"/>
          <p:cNvSpPr>
            <a:spLocks noGrp="1"/>
          </p:cNvSpPr>
          <p:nvPr>
            <p:ph type="subTitle" idx="1"/>
          </p:nvPr>
        </p:nvSpPr>
        <p:spPr>
          <a:xfrm>
            <a:off x="1828801" y="3886200"/>
            <a:ext cx="8534400" cy="1752600"/>
          </a:xfrm>
        </p:spPr>
        <p:txBody>
          <a:bodyPr/>
          <a:lstStyle>
            <a:lvl1pPr marL="0" indent="0" algn="ctr">
              <a:buNone/>
              <a:defRPr>
                <a:solidFill>
                  <a:schemeClr val="tx1">
                    <a:tint val="75000"/>
                  </a:schemeClr>
                </a:solidFill>
              </a:defRPr>
            </a:lvl1pPr>
            <a:lvl2pPr marL="609463" indent="0" algn="ctr">
              <a:buNone/>
              <a:defRPr>
                <a:solidFill>
                  <a:schemeClr val="tx1">
                    <a:tint val="75000"/>
                  </a:schemeClr>
                </a:solidFill>
              </a:defRPr>
            </a:lvl2pPr>
            <a:lvl3pPr marL="1218926" indent="0" algn="ctr">
              <a:buNone/>
              <a:defRPr>
                <a:solidFill>
                  <a:schemeClr val="tx1">
                    <a:tint val="75000"/>
                  </a:schemeClr>
                </a:solidFill>
              </a:defRPr>
            </a:lvl3pPr>
            <a:lvl4pPr marL="1828388" indent="0" algn="ctr">
              <a:buNone/>
              <a:defRPr>
                <a:solidFill>
                  <a:schemeClr val="tx1">
                    <a:tint val="75000"/>
                  </a:schemeClr>
                </a:solidFill>
              </a:defRPr>
            </a:lvl4pPr>
            <a:lvl5pPr marL="2437851" indent="0" algn="ctr">
              <a:buNone/>
              <a:defRPr>
                <a:solidFill>
                  <a:schemeClr val="tx1">
                    <a:tint val="75000"/>
                  </a:schemeClr>
                </a:solidFill>
              </a:defRPr>
            </a:lvl5pPr>
            <a:lvl6pPr marL="3047314" indent="0" algn="ctr">
              <a:buNone/>
              <a:defRPr>
                <a:solidFill>
                  <a:schemeClr val="tx1">
                    <a:tint val="75000"/>
                  </a:schemeClr>
                </a:solidFill>
              </a:defRPr>
            </a:lvl6pPr>
            <a:lvl7pPr marL="3656777" indent="0" algn="ctr">
              <a:buNone/>
              <a:defRPr>
                <a:solidFill>
                  <a:schemeClr val="tx1">
                    <a:tint val="75000"/>
                  </a:schemeClr>
                </a:solidFill>
              </a:defRPr>
            </a:lvl7pPr>
            <a:lvl8pPr marL="4266240" indent="0" algn="ctr">
              <a:buNone/>
              <a:defRPr>
                <a:solidFill>
                  <a:schemeClr val="tx1">
                    <a:tint val="75000"/>
                  </a:schemeClr>
                </a:solidFill>
              </a:defRPr>
            </a:lvl8pPr>
            <a:lvl9pPr marL="4875703"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A1C0D4A-CE8C-43C9-9EF6-63419ADCBAE5}" type="datetime1">
              <a:rPr lang="zh-CN" altLang="en-US" smtClean="0"/>
              <a:pPr/>
              <a:t>2024/1/7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B89FFF-3F45-4680-8077-8C59E659A6AA}" type="slidenum">
              <a:rPr lang="zh-CN" altLang="en-US" smtClean="0"/>
              <a:pPr/>
              <a:t>‹#›</a:t>
            </a:fld>
            <a:endParaRPr lang="zh-CN" altLang="en-US"/>
          </a:p>
        </p:txBody>
      </p:sp>
    </p:spTree>
    <p:extLst>
      <p:ext uri="{BB962C8B-B14F-4D97-AF65-F5344CB8AC3E}">
        <p14:creationId xmlns:p14="http://schemas.microsoft.com/office/powerpoint/2010/main" val="26890628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DA3D1A8-ECB7-47DD-B7B8-60F265C4D66C}" type="datetime1">
              <a:rPr lang="zh-CN" altLang="en-US" smtClean="0"/>
              <a:pPr/>
              <a:t>2024/1/7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B89FFF-3F45-4680-8077-8C59E659A6AA}" type="slidenum">
              <a:rPr lang="zh-CN" altLang="en-US" smtClean="0"/>
              <a:pPr/>
              <a:t>‹#›</a:t>
            </a:fld>
            <a:endParaRPr lang="zh-CN" altLang="en-US"/>
          </a:p>
        </p:txBody>
      </p:sp>
    </p:spTree>
    <p:extLst>
      <p:ext uri="{BB962C8B-B14F-4D97-AF65-F5344CB8AC3E}">
        <p14:creationId xmlns:p14="http://schemas.microsoft.com/office/powerpoint/2010/main" val="14914793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1"/>
            <a:ext cx="10363200" cy="1362075"/>
          </a:xfrm>
        </p:spPr>
        <p:txBody>
          <a:bodyPr anchor="t"/>
          <a:lstStyle>
            <a:lvl1pPr algn="l">
              <a:defRPr sz="5299" b="1" cap="all"/>
            </a:lvl1pPr>
          </a:lstStyle>
          <a:p>
            <a:r>
              <a:rPr lang="zh-CN" altLang="en-US"/>
              <a:t>单击此处编辑母版标题样式</a:t>
            </a:r>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699">
                <a:solidFill>
                  <a:schemeClr val="tx1">
                    <a:tint val="75000"/>
                  </a:schemeClr>
                </a:solidFill>
              </a:defRPr>
            </a:lvl1pPr>
            <a:lvl2pPr marL="609463" indent="0">
              <a:buNone/>
              <a:defRPr sz="2400">
                <a:solidFill>
                  <a:schemeClr val="tx1">
                    <a:tint val="75000"/>
                  </a:schemeClr>
                </a:solidFill>
              </a:defRPr>
            </a:lvl2pPr>
            <a:lvl3pPr marL="1218926" indent="0">
              <a:buNone/>
              <a:defRPr sz="2100">
                <a:solidFill>
                  <a:schemeClr val="tx1">
                    <a:tint val="75000"/>
                  </a:schemeClr>
                </a:solidFill>
              </a:defRPr>
            </a:lvl3pPr>
            <a:lvl4pPr marL="1828388" indent="0">
              <a:buNone/>
              <a:defRPr sz="1900">
                <a:solidFill>
                  <a:schemeClr val="tx1">
                    <a:tint val="75000"/>
                  </a:schemeClr>
                </a:solidFill>
              </a:defRPr>
            </a:lvl4pPr>
            <a:lvl5pPr marL="2437851" indent="0">
              <a:buNone/>
              <a:defRPr sz="1900">
                <a:solidFill>
                  <a:schemeClr val="tx1">
                    <a:tint val="75000"/>
                  </a:schemeClr>
                </a:solidFill>
              </a:defRPr>
            </a:lvl5pPr>
            <a:lvl6pPr marL="3047314" indent="0">
              <a:buNone/>
              <a:defRPr sz="1900">
                <a:solidFill>
                  <a:schemeClr val="tx1">
                    <a:tint val="75000"/>
                  </a:schemeClr>
                </a:solidFill>
              </a:defRPr>
            </a:lvl6pPr>
            <a:lvl7pPr marL="3656777" indent="0">
              <a:buNone/>
              <a:defRPr sz="1900">
                <a:solidFill>
                  <a:schemeClr val="tx1">
                    <a:tint val="75000"/>
                  </a:schemeClr>
                </a:solidFill>
              </a:defRPr>
            </a:lvl7pPr>
            <a:lvl8pPr marL="4266240" indent="0">
              <a:buNone/>
              <a:defRPr sz="1900">
                <a:solidFill>
                  <a:schemeClr val="tx1">
                    <a:tint val="75000"/>
                  </a:schemeClr>
                </a:solidFill>
              </a:defRPr>
            </a:lvl8pPr>
            <a:lvl9pPr marL="4875703" indent="0">
              <a:buNone/>
              <a:defRPr sz="19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698B2BB-C192-40B8-BA2B-CE1E2A193555}" type="datetime1">
              <a:rPr lang="zh-CN" altLang="en-US" smtClean="0"/>
              <a:pPr/>
              <a:t>2024/1/7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B89FFF-3F45-4680-8077-8C59E659A6AA}" type="slidenum">
              <a:rPr lang="zh-CN" altLang="en-US" smtClean="0"/>
              <a:pPr/>
              <a:t>‹#›</a:t>
            </a:fld>
            <a:endParaRPr lang="zh-CN" altLang="en-US"/>
          </a:p>
        </p:txBody>
      </p:sp>
    </p:spTree>
    <p:extLst>
      <p:ext uri="{BB962C8B-B14F-4D97-AF65-F5344CB8AC3E}">
        <p14:creationId xmlns:p14="http://schemas.microsoft.com/office/powerpoint/2010/main" val="31763715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1" y="1200151"/>
            <a:ext cx="5384800" cy="3394075"/>
          </a:xfrm>
        </p:spPr>
        <p:txBody>
          <a:bodyPr/>
          <a:lstStyle>
            <a:lvl1pPr>
              <a:defRPr sz="3699"/>
            </a:lvl1pPr>
            <a:lvl2pPr>
              <a:defRPr sz="3199"/>
            </a:lvl2pPr>
            <a:lvl3pPr>
              <a:defRPr sz="2699"/>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00151"/>
            <a:ext cx="5384800" cy="3394075"/>
          </a:xfrm>
        </p:spPr>
        <p:txBody>
          <a:bodyPr/>
          <a:lstStyle>
            <a:lvl1pPr>
              <a:defRPr sz="3699"/>
            </a:lvl1pPr>
            <a:lvl2pPr>
              <a:defRPr sz="3199"/>
            </a:lvl2pPr>
            <a:lvl3pPr>
              <a:defRPr sz="2699"/>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994B92-BA5F-479A-822F-C6D7C0674245}" type="datetime1">
              <a:rPr lang="zh-CN" altLang="en-US" smtClean="0"/>
              <a:pPr/>
              <a:t>2024/1/7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AB89FFF-3F45-4680-8077-8C59E659A6AA}" type="slidenum">
              <a:rPr lang="zh-CN" altLang="en-US" smtClean="0"/>
              <a:pPr/>
              <a:t>‹#›</a:t>
            </a:fld>
            <a:endParaRPr lang="zh-CN" altLang="en-US"/>
          </a:p>
        </p:txBody>
      </p:sp>
    </p:spTree>
    <p:extLst>
      <p:ext uri="{BB962C8B-B14F-4D97-AF65-F5344CB8AC3E}">
        <p14:creationId xmlns:p14="http://schemas.microsoft.com/office/powerpoint/2010/main" val="17125214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4"/>
            <a:ext cx="5386917" cy="639763"/>
          </a:xfrm>
        </p:spPr>
        <p:txBody>
          <a:bodyPr anchor="b"/>
          <a:lstStyle>
            <a:lvl1pPr marL="0" indent="0">
              <a:buNone/>
              <a:defRPr sz="3199" b="1"/>
            </a:lvl1pPr>
            <a:lvl2pPr marL="609463" indent="0">
              <a:buNone/>
              <a:defRPr sz="2699" b="1"/>
            </a:lvl2pPr>
            <a:lvl3pPr marL="1218926" indent="0">
              <a:buNone/>
              <a:defRPr sz="2400" b="1"/>
            </a:lvl3pPr>
            <a:lvl4pPr marL="1828388" indent="0">
              <a:buNone/>
              <a:defRPr sz="2100" b="1"/>
            </a:lvl4pPr>
            <a:lvl5pPr marL="2437851" indent="0">
              <a:buNone/>
              <a:defRPr sz="2100" b="1"/>
            </a:lvl5pPr>
            <a:lvl6pPr marL="3047314" indent="0">
              <a:buNone/>
              <a:defRPr sz="2100" b="1"/>
            </a:lvl6pPr>
            <a:lvl7pPr marL="3656777" indent="0">
              <a:buNone/>
              <a:defRPr sz="2100" b="1"/>
            </a:lvl7pPr>
            <a:lvl8pPr marL="4266240" indent="0">
              <a:buNone/>
              <a:defRPr sz="2100" b="1"/>
            </a:lvl8pPr>
            <a:lvl9pPr marL="4875703"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199"/>
            </a:lvl1pPr>
            <a:lvl2pPr>
              <a:defRPr sz="2699"/>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4"/>
            <a:ext cx="5389033" cy="639763"/>
          </a:xfrm>
        </p:spPr>
        <p:txBody>
          <a:bodyPr anchor="b"/>
          <a:lstStyle>
            <a:lvl1pPr marL="0" indent="0">
              <a:buNone/>
              <a:defRPr sz="3199" b="1"/>
            </a:lvl1pPr>
            <a:lvl2pPr marL="609463" indent="0">
              <a:buNone/>
              <a:defRPr sz="2699" b="1"/>
            </a:lvl2pPr>
            <a:lvl3pPr marL="1218926" indent="0">
              <a:buNone/>
              <a:defRPr sz="2400" b="1"/>
            </a:lvl3pPr>
            <a:lvl4pPr marL="1828388" indent="0">
              <a:buNone/>
              <a:defRPr sz="2100" b="1"/>
            </a:lvl4pPr>
            <a:lvl5pPr marL="2437851" indent="0">
              <a:buNone/>
              <a:defRPr sz="2100" b="1"/>
            </a:lvl5pPr>
            <a:lvl6pPr marL="3047314" indent="0">
              <a:buNone/>
              <a:defRPr sz="2100" b="1"/>
            </a:lvl6pPr>
            <a:lvl7pPr marL="3656777" indent="0">
              <a:buNone/>
              <a:defRPr sz="2100" b="1"/>
            </a:lvl7pPr>
            <a:lvl8pPr marL="4266240" indent="0">
              <a:buNone/>
              <a:defRPr sz="2100" b="1"/>
            </a:lvl8pPr>
            <a:lvl9pPr marL="4875703"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3199"/>
            </a:lvl1pPr>
            <a:lvl2pPr>
              <a:defRPr sz="2699"/>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A9E94B1-12A6-4AEB-82BD-BFF2630F389D}" type="datetime1">
              <a:rPr lang="zh-CN" altLang="en-US" smtClean="0"/>
              <a:pPr/>
              <a:t>2024/1/7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AB89FFF-3F45-4680-8077-8C59E659A6AA}" type="slidenum">
              <a:rPr lang="zh-CN" altLang="en-US" smtClean="0"/>
              <a:pPr/>
              <a:t>‹#›</a:t>
            </a:fld>
            <a:endParaRPr lang="zh-CN" altLang="en-US"/>
          </a:p>
        </p:txBody>
      </p:sp>
    </p:spTree>
    <p:extLst>
      <p:ext uri="{BB962C8B-B14F-4D97-AF65-F5344CB8AC3E}">
        <p14:creationId xmlns:p14="http://schemas.microsoft.com/office/powerpoint/2010/main" val="3817133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Tree>
    <p:extLst>
      <p:ext uri="{BB962C8B-B14F-4D97-AF65-F5344CB8AC3E}">
        <p14:creationId xmlns:p14="http://schemas.microsoft.com/office/powerpoint/2010/main" val="48202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4FF6F3F-EFCE-4F3B-9800-384B020E7EED}" type="datetime1">
              <a:rPr lang="zh-CN" altLang="en-US" smtClean="0"/>
              <a:pPr/>
              <a:t>2024/1/7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AB89FFF-3F45-4680-8077-8C59E659A6AA}" type="slidenum">
              <a:rPr lang="zh-CN" altLang="en-US" smtClean="0"/>
              <a:pPr/>
              <a:t>‹#›</a:t>
            </a:fld>
            <a:endParaRPr lang="zh-CN" altLang="en-US"/>
          </a:p>
        </p:txBody>
      </p:sp>
    </p:spTree>
    <p:extLst>
      <p:ext uri="{BB962C8B-B14F-4D97-AF65-F5344CB8AC3E}">
        <p14:creationId xmlns:p14="http://schemas.microsoft.com/office/powerpoint/2010/main" val="40436003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5BC0E91-6B20-408B-A0BE-D21B1E796A1B}" type="datetime1">
              <a:rPr lang="zh-CN" altLang="en-US" smtClean="0"/>
              <a:pPr/>
              <a:t>2024/1/7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AB89FFF-3F45-4680-8077-8C59E659A6AA}" type="slidenum">
              <a:rPr lang="zh-CN" altLang="en-US" smtClean="0"/>
              <a:pPr/>
              <a:t>‹#›</a:t>
            </a:fld>
            <a:endParaRPr lang="zh-CN" altLang="en-US"/>
          </a:p>
        </p:txBody>
      </p:sp>
    </p:spTree>
    <p:extLst>
      <p:ext uri="{BB962C8B-B14F-4D97-AF65-F5344CB8AC3E}">
        <p14:creationId xmlns:p14="http://schemas.microsoft.com/office/powerpoint/2010/main" val="37164030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p:spPr>
        <p:txBody>
          <a:bodyPr anchor="b"/>
          <a:lstStyle>
            <a:lvl1pPr algn="l">
              <a:defRPr sz="2699" b="1"/>
            </a:lvl1pPr>
          </a:lstStyle>
          <a:p>
            <a:r>
              <a:rPr lang="zh-CN" altLang="en-US"/>
              <a:t>单击此处编辑母版标题样式</a:t>
            </a:r>
          </a:p>
        </p:txBody>
      </p:sp>
      <p:sp>
        <p:nvSpPr>
          <p:cNvPr id="3" name="内容占位符 2"/>
          <p:cNvSpPr>
            <a:spLocks noGrp="1"/>
          </p:cNvSpPr>
          <p:nvPr>
            <p:ph idx="1"/>
          </p:nvPr>
        </p:nvSpPr>
        <p:spPr>
          <a:xfrm>
            <a:off x="4766734" y="273051"/>
            <a:ext cx="6815666" cy="5853114"/>
          </a:xfrm>
        </p:spPr>
        <p:txBody>
          <a:bodyPr/>
          <a:lstStyle>
            <a:lvl1pPr>
              <a:defRPr sz="4299"/>
            </a:lvl1pPr>
            <a:lvl2pPr>
              <a:defRPr sz="3699"/>
            </a:lvl2pPr>
            <a:lvl3pPr>
              <a:defRPr sz="3199"/>
            </a:lvl3pPr>
            <a:lvl4pPr>
              <a:defRPr sz="2699"/>
            </a:lvl4pPr>
            <a:lvl5pPr>
              <a:defRPr sz="2699"/>
            </a:lvl5pPr>
            <a:lvl6pPr>
              <a:defRPr sz="2699"/>
            </a:lvl6pPr>
            <a:lvl7pPr>
              <a:defRPr sz="2699"/>
            </a:lvl7pPr>
            <a:lvl8pPr>
              <a:defRPr sz="2699"/>
            </a:lvl8pPr>
            <a:lvl9pPr>
              <a:defRPr sz="26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2"/>
            <a:ext cx="4011084" cy="4691063"/>
          </a:xfrm>
        </p:spPr>
        <p:txBody>
          <a:bodyPr/>
          <a:lstStyle>
            <a:lvl1pPr marL="0" indent="0">
              <a:buNone/>
              <a:defRPr sz="1900"/>
            </a:lvl1pPr>
            <a:lvl2pPr marL="609463" indent="0">
              <a:buNone/>
              <a:defRPr sz="1600"/>
            </a:lvl2pPr>
            <a:lvl3pPr marL="1218926" indent="0">
              <a:buNone/>
              <a:defRPr sz="1300"/>
            </a:lvl3pPr>
            <a:lvl4pPr marL="1828388" indent="0">
              <a:buNone/>
              <a:defRPr sz="1200"/>
            </a:lvl4pPr>
            <a:lvl5pPr marL="2437851" indent="0">
              <a:buNone/>
              <a:defRPr sz="1200"/>
            </a:lvl5pPr>
            <a:lvl6pPr marL="3047314" indent="0">
              <a:buNone/>
              <a:defRPr sz="1200"/>
            </a:lvl6pPr>
            <a:lvl7pPr marL="3656777" indent="0">
              <a:buNone/>
              <a:defRPr sz="1200"/>
            </a:lvl7pPr>
            <a:lvl8pPr marL="4266240" indent="0">
              <a:buNone/>
              <a:defRPr sz="1200"/>
            </a:lvl8pPr>
            <a:lvl9pPr marL="4875703"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5A2EF06-C293-472C-A7F5-052B8CA148C2}" type="datetime1">
              <a:rPr lang="zh-CN" altLang="en-US" smtClean="0"/>
              <a:pPr/>
              <a:t>2024/1/7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AB89FFF-3F45-4680-8077-8C59E659A6AA}" type="slidenum">
              <a:rPr lang="zh-CN" altLang="en-US" smtClean="0"/>
              <a:pPr/>
              <a:t>‹#›</a:t>
            </a:fld>
            <a:endParaRPr lang="zh-CN" altLang="en-US"/>
          </a:p>
        </p:txBody>
      </p:sp>
    </p:spTree>
    <p:extLst>
      <p:ext uri="{BB962C8B-B14F-4D97-AF65-F5344CB8AC3E}">
        <p14:creationId xmlns:p14="http://schemas.microsoft.com/office/powerpoint/2010/main" val="26416837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699"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4299"/>
            </a:lvl1pPr>
            <a:lvl2pPr marL="609463" indent="0">
              <a:buNone/>
              <a:defRPr sz="3699"/>
            </a:lvl2pPr>
            <a:lvl3pPr marL="1218926" indent="0">
              <a:buNone/>
              <a:defRPr sz="3199"/>
            </a:lvl3pPr>
            <a:lvl4pPr marL="1828388" indent="0">
              <a:buNone/>
              <a:defRPr sz="2699"/>
            </a:lvl4pPr>
            <a:lvl5pPr marL="2437851" indent="0">
              <a:buNone/>
              <a:defRPr sz="2699"/>
            </a:lvl5pPr>
            <a:lvl6pPr marL="3047314" indent="0">
              <a:buNone/>
              <a:defRPr sz="2699"/>
            </a:lvl6pPr>
            <a:lvl7pPr marL="3656777" indent="0">
              <a:buNone/>
              <a:defRPr sz="2699"/>
            </a:lvl7pPr>
            <a:lvl8pPr marL="4266240" indent="0">
              <a:buNone/>
              <a:defRPr sz="2699"/>
            </a:lvl8pPr>
            <a:lvl9pPr marL="4875703" indent="0">
              <a:buNone/>
              <a:defRPr sz="2699"/>
            </a:lvl9pPr>
          </a:lstStyle>
          <a:p>
            <a:endParaRPr lang="zh-CN" altLang="en-US"/>
          </a:p>
        </p:txBody>
      </p:sp>
      <p:sp>
        <p:nvSpPr>
          <p:cNvPr id="4" name="文本占位符 3"/>
          <p:cNvSpPr>
            <a:spLocks noGrp="1"/>
          </p:cNvSpPr>
          <p:nvPr>
            <p:ph type="body" sz="half" idx="2"/>
          </p:nvPr>
        </p:nvSpPr>
        <p:spPr>
          <a:xfrm>
            <a:off x="2389717" y="5367338"/>
            <a:ext cx="7315200" cy="804863"/>
          </a:xfrm>
        </p:spPr>
        <p:txBody>
          <a:bodyPr/>
          <a:lstStyle>
            <a:lvl1pPr marL="0" indent="0">
              <a:buNone/>
              <a:defRPr sz="1900"/>
            </a:lvl1pPr>
            <a:lvl2pPr marL="609463" indent="0">
              <a:buNone/>
              <a:defRPr sz="1600"/>
            </a:lvl2pPr>
            <a:lvl3pPr marL="1218926" indent="0">
              <a:buNone/>
              <a:defRPr sz="1300"/>
            </a:lvl3pPr>
            <a:lvl4pPr marL="1828388" indent="0">
              <a:buNone/>
              <a:defRPr sz="1200"/>
            </a:lvl4pPr>
            <a:lvl5pPr marL="2437851" indent="0">
              <a:buNone/>
              <a:defRPr sz="1200"/>
            </a:lvl5pPr>
            <a:lvl6pPr marL="3047314" indent="0">
              <a:buNone/>
              <a:defRPr sz="1200"/>
            </a:lvl6pPr>
            <a:lvl7pPr marL="3656777" indent="0">
              <a:buNone/>
              <a:defRPr sz="1200"/>
            </a:lvl7pPr>
            <a:lvl8pPr marL="4266240" indent="0">
              <a:buNone/>
              <a:defRPr sz="1200"/>
            </a:lvl8pPr>
            <a:lvl9pPr marL="4875703"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55ACB44-AC2F-466F-9EED-B7A98CD2843D}" type="datetime1">
              <a:rPr lang="zh-CN" altLang="en-US" smtClean="0"/>
              <a:pPr/>
              <a:t>2024/1/7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AB89FFF-3F45-4680-8077-8C59E659A6AA}" type="slidenum">
              <a:rPr lang="zh-CN" altLang="en-US" smtClean="0"/>
              <a:pPr/>
              <a:t>‹#›</a:t>
            </a:fld>
            <a:endParaRPr lang="zh-CN" altLang="en-US"/>
          </a:p>
        </p:txBody>
      </p:sp>
    </p:spTree>
    <p:extLst>
      <p:ext uri="{BB962C8B-B14F-4D97-AF65-F5344CB8AC3E}">
        <p14:creationId xmlns:p14="http://schemas.microsoft.com/office/powerpoint/2010/main" val="22800716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6CB61EA-220F-4849-AD53-57F6171C4E58}" type="datetime1">
              <a:rPr lang="zh-CN" altLang="en-US" smtClean="0"/>
              <a:pPr/>
              <a:t>2024/1/7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B89FFF-3F45-4680-8077-8C59E659A6AA}" type="slidenum">
              <a:rPr lang="zh-CN" altLang="en-US" smtClean="0"/>
              <a:pPr/>
              <a:t>‹#›</a:t>
            </a:fld>
            <a:endParaRPr lang="zh-CN" altLang="en-US"/>
          </a:p>
        </p:txBody>
      </p:sp>
    </p:spTree>
    <p:extLst>
      <p:ext uri="{BB962C8B-B14F-4D97-AF65-F5344CB8AC3E}">
        <p14:creationId xmlns:p14="http://schemas.microsoft.com/office/powerpoint/2010/main" val="26450212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5"/>
            <a:ext cx="2743200" cy="438785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1" y="206375"/>
            <a:ext cx="8026400" cy="438785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669DF1-9C5D-4C8A-9014-3B73C2B963C1}" type="datetime1">
              <a:rPr lang="zh-CN" altLang="en-US" smtClean="0"/>
              <a:pPr/>
              <a:t>2024/1/7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B89FFF-3F45-4680-8077-8C59E659A6AA}" type="slidenum">
              <a:rPr lang="zh-CN" altLang="en-US" smtClean="0"/>
              <a:pPr/>
              <a:t>‹#›</a:t>
            </a:fld>
            <a:endParaRPr lang="zh-CN" altLang="en-US"/>
          </a:p>
        </p:txBody>
      </p:sp>
    </p:spTree>
    <p:extLst>
      <p:ext uri="{BB962C8B-B14F-4D97-AF65-F5344CB8AC3E}">
        <p14:creationId xmlns:p14="http://schemas.microsoft.com/office/powerpoint/2010/main" val="25310063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Tree>
    <p:extLst>
      <p:ext uri="{BB962C8B-B14F-4D97-AF65-F5344CB8AC3E}">
        <p14:creationId xmlns:p14="http://schemas.microsoft.com/office/powerpoint/2010/main" val="140096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F8096-5F39-4AC6-B762-384680B69A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7020BE-F99F-4CEC-A7ED-684FE286A7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DA2515-8402-4D0C-B33F-2D7F63A67622}"/>
              </a:ext>
            </a:extLst>
          </p:cNvPr>
          <p:cNvSpPr>
            <a:spLocks noGrp="1"/>
          </p:cNvSpPr>
          <p:nvPr>
            <p:ph type="dt" sz="half" idx="10"/>
          </p:nvPr>
        </p:nvSpPr>
        <p:spPr/>
        <p:txBody>
          <a:bodyPr/>
          <a:lstStyle/>
          <a:p>
            <a:fld id="{53AAEDB7-E99A-431B-A77E-0C2C24C26EE9}" type="datetimeFigureOut">
              <a:rPr lang="en-US" smtClean="0"/>
              <a:pPr/>
              <a:t>1/7/2024</a:t>
            </a:fld>
            <a:endParaRPr lang="en-US"/>
          </a:p>
        </p:txBody>
      </p:sp>
      <p:sp>
        <p:nvSpPr>
          <p:cNvPr id="5" name="Footer Placeholder 4">
            <a:extLst>
              <a:ext uri="{FF2B5EF4-FFF2-40B4-BE49-F238E27FC236}">
                <a16:creationId xmlns:a16="http://schemas.microsoft.com/office/drawing/2014/main" id="{84045FC4-A27D-4EA3-B64B-600EA2B7E1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DC33E-BC3A-4578-AEA3-10E542A1EAFF}"/>
              </a:ext>
            </a:extLst>
          </p:cNvPr>
          <p:cNvSpPr>
            <a:spLocks noGrp="1"/>
          </p:cNvSpPr>
          <p:nvPr>
            <p:ph type="sldNum" sz="quarter" idx="12"/>
          </p:nvPr>
        </p:nvSpPr>
        <p:spPr/>
        <p:txBody>
          <a:bodyPr/>
          <a:lstStyle/>
          <a:p>
            <a:fld id="{EE24894B-D9EC-4F8A-8A2C-68C8E37E5C8F}" type="slidenum">
              <a:rPr lang="en-US" smtClean="0"/>
              <a:pPr/>
              <a:t>‹#›</a:t>
            </a:fld>
            <a:endParaRPr lang="en-US"/>
          </a:p>
        </p:txBody>
      </p:sp>
    </p:spTree>
    <p:extLst>
      <p:ext uri="{BB962C8B-B14F-4D97-AF65-F5344CB8AC3E}">
        <p14:creationId xmlns:p14="http://schemas.microsoft.com/office/powerpoint/2010/main" val="38847136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B5612-0FAC-4394-8D0E-9C83A24D8A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2FC497-5DD6-44EC-B5E7-620EC91EC3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400C70-737F-4465-85D7-5AF9EFCD3552}"/>
              </a:ext>
            </a:extLst>
          </p:cNvPr>
          <p:cNvSpPr>
            <a:spLocks noGrp="1"/>
          </p:cNvSpPr>
          <p:nvPr>
            <p:ph type="dt" sz="half" idx="10"/>
          </p:nvPr>
        </p:nvSpPr>
        <p:spPr/>
        <p:txBody>
          <a:bodyPr/>
          <a:lstStyle/>
          <a:p>
            <a:fld id="{53AAEDB7-E99A-431B-A77E-0C2C24C26EE9}" type="datetimeFigureOut">
              <a:rPr lang="en-US" smtClean="0"/>
              <a:pPr/>
              <a:t>1/7/2024</a:t>
            </a:fld>
            <a:endParaRPr lang="en-US"/>
          </a:p>
        </p:txBody>
      </p:sp>
      <p:sp>
        <p:nvSpPr>
          <p:cNvPr id="5" name="Footer Placeholder 4">
            <a:extLst>
              <a:ext uri="{FF2B5EF4-FFF2-40B4-BE49-F238E27FC236}">
                <a16:creationId xmlns:a16="http://schemas.microsoft.com/office/drawing/2014/main" id="{123D2AA5-10AE-4EEF-96E1-BE008DDAD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6E532A-297C-42CB-9B93-52AE0EE73943}"/>
              </a:ext>
            </a:extLst>
          </p:cNvPr>
          <p:cNvSpPr>
            <a:spLocks noGrp="1"/>
          </p:cNvSpPr>
          <p:nvPr>
            <p:ph type="sldNum" sz="quarter" idx="12"/>
          </p:nvPr>
        </p:nvSpPr>
        <p:spPr/>
        <p:txBody>
          <a:bodyPr/>
          <a:lstStyle/>
          <a:p>
            <a:fld id="{EE24894B-D9EC-4F8A-8A2C-68C8E37E5C8F}" type="slidenum">
              <a:rPr lang="en-US" smtClean="0"/>
              <a:pPr/>
              <a:t>‹#›</a:t>
            </a:fld>
            <a:endParaRPr lang="en-US"/>
          </a:p>
        </p:txBody>
      </p:sp>
    </p:spTree>
    <p:extLst>
      <p:ext uri="{BB962C8B-B14F-4D97-AF65-F5344CB8AC3E}">
        <p14:creationId xmlns:p14="http://schemas.microsoft.com/office/powerpoint/2010/main" val="10358874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C6E5-627D-4474-ABBC-57B3B276C2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1F9909-08EC-4657-A499-0DA69C9326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1839CD-533D-41F3-B1B5-85A167459422}"/>
              </a:ext>
            </a:extLst>
          </p:cNvPr>
          <p:cNvSpPr>
            <a:spLocks noGrp="1"/>
          </p:cNvSpPr>
          <p:nvPr>
            <p:ph type="dt" sz="half" idx="10"/>
          </p:nvPr>
        </p:nvSpPr>
        <p:spPr/>
        <p:txBody>
          <a:bodyPr/>
          <a:lstStyle/>
          <a:p>
            <a:fld id="{53AAEDB7-E99A-431B-A77E-0C2C24C26EE9}" type="datetimeFigureOut">
              <a:rPr lang="en-US" smtClean="0"/>
              <a:pPr/>
              <a:t>1/7/2024</a:t>
            </a:fld>
            <a:endParaRPr lang="en-US"/>
          </a:p>
        </p:txBody>
      </p:sp>
      <p:sp>
        <p:nvSpPr>
          <p:cNvPr id="5" name="Footer Placeholder 4">
            <a:extLst>
              <a:ext uri="{FF2B5EF4-FFF2-40B4-BE49-F238E27FC236}">
                <a16:creationId xmlns:a16="http://schemas.microsoft.com/office/drawing/2014/main" id="{A72431BB-D786-4AC1-B38C-0946450326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63D6B7-AEF0-482E-8F58-1F7ED230D349}"/>
              </a:ext>
            </a:extLst>
          </p:cNvPr>
          <p:cNvSpPr>
            <a:spLocks noGrp="1"/>
          </p:cNvSpPr>
          <p:nvPr>
            <p:ph type="sldNum" sz="quarter" idx="12"/>
          </p:nvPr>
        </p:nvSpPr>
        <p:spPr/>
        <p:txBody>
          <a:bodyPr/>
          <a:lstStyle/>
          <a:p>
            <a:fld id="{EE24894B-D9EC-4F8A-8A2C-68C8E37E5C8F}" type="slidenum">
              <a:rPr lang="en-US" smtClean="0"/>
              <a:pPr/>
              <a:t>‹#›</a:t>
            </a:fld>
            <a:endParaRPr lang="en-US"/>
          </a:p>
        </p:txBody>
      </p:sp>
    </p:spTree>
    <p:extLst>
      <p:ext uri="{BB962C8B-B14F-4D97-AF65-F5344CB8AC3E}">
        <p14:creationId xmlns:p14="http://schemas.microsoft.com/office/powerpoint/2010/main" val="749585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58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E5FF5-B3C1-407E-9BB4-463C1B193D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D3316E-E010-4467-89DC-42EB643CE4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C4D798-47A1-4344-B82F-1062AB20D2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9A74BD-83A2-4CF6-89EA-5524A77CB946}"/>
              </a:ext>
            </a:extLst>
          </p:cNvPr>
          <p:cNvSpPr>
            <a:spLocks noGrp="1"/>
          </p:cNvSpPr>
          <p:nvPr>
            <p:ph type="dt" sz="half" idx="10"/>
          </p:nvPr>
        </p:nvSpPr>
        <p:spPr/>
        <p:txBody>
          <a:bodyPr/>
          <a:lstStyle/>
          <a:p>
            <a:fld id="{53AAEDB7-E99A-431B-A77E-0C2C24C26EE9}" type="datetimeFigureOut">
              <a:rPr lang="en-US" smtClean="0"/>
              <a:pPr/>
              <a:t>1/7/2024</a:t>
            </a:fld>
            <a:endParaRPr lang="en-US"/>
          </a:p>
        </p:txBody>
      </p:sp>
      <p:sp>
        <p:nvSpPr>
          <p:cNvPr id="6" name="Footer Placeholder 5">
            <a:extLst>
              <a:ext uri="{FF2B5EF4-FFF2-40B4-BE49-F238E27FC236}">
                <a16:creationId xmlns:a16="http://schemas.microsoft.com/office/drawing/2014/main" id="{9B30EFAC-6143-4028-832D-1F5D40DFDA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0233C-1495-4EE7-B82D-4B7D5B555623}"/>
              </a:ext>
            </a:extLst>
          </p:cNvPr>
          <p:cNvSpPr>
            <a:spLocks noGrp="1"/>
          </p:cNvSpPr>
          <p:nvPr>
            <p:ph type="sldNum" sz="quarter" idx="12"/>
          </p:nvPr>
        </p:nvSpPr>
        <p:spPr/>
        <p:txBody>
          <a:bodyPr/>
          <a:lstStyle/>
          <a:p>
            <a:fld id="{EE24894B-D9EC-4F8A-8A2C-68C8E37E5C8F}" type="slidenum">
              <a:rPr lang="en-US" smtClean="0"/>
              <a:pPr/>
              <a:t>‹#›</a:t>
            </a:fld>
            <a:endParaRPr lang="en-US"/>
          </a:p>
        </p:txBody>
      </p:sp>
    </p:spTree>
    <p:extLst>
      <p:ext uri="{BB962C8B-B14F-4D97-AF65-F5344CB8AC3E}">
        <p14:creationId xmlns:p14="http://schemas.microsoft.com/office/powerpoint/2010/main" val="7221962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4EDCC-1BDE-4564-B89D-E43F9B7F62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98696A-33EA-4D57-A698-BD2DEB1E26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75558F-EC15-4B79-BD0B-B5A7ADD152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F4F3E2-7D3D-4E13-A81A-1E356C8B41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0D0F80-F428-4C77-8860-71CB7C5E0C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5FACB9-BCB9-4F2A-93C1-6527BD470B50}"/>
              </a:ext>
            </a:extLst>
          </p:cNvPr>
          <p:cNvSpPr>
            <a:spLocks noGrp="1"/>
          </p:cNvSpPr>
          <p:nvPr>
            <p:ph type="dt" sz="half" idx="10"/>
          </p:nvPr>
        </p:nvSpPr>
        <p:spPr/>
        <p:txBody>
          <a:bodyPr/>
          <a:lstStyle/>
          <a:p>
            <a:fld id="{53AAEDB7-E99A-431B-A77E-0C2C24C26EE9}" type="datetimeFigureOut">
              <a:rPr lang="en-US" smtClean="0"/>
              <a:pPr/>
              <a:t>1/7/2024</a:t>
            </a:fld>
            <a:endParaRPr lang="en-US"/>
          </a:p>
        </p:txBody>
      </p:sp>
      <p:sp>
        <p:nvSpPr>
          <p:cNvPr id="8" name="Footer Placeholder 7">
            <a:extLst>
              <a:ext uri="{FF2B5EF4-FFF2-40B4-BE49-F238E27FC236}">
                <a16:creationId xmlns:a16="http://schemas.microsoft.com/office/drawing/2014/main" id="{48F7DC52-B162-4224-B9B5-4F704A20FB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760E05-EB45-4E7F-95FB-2AD97F0E3FAB}"/>
              </a:ext>
            </a:extLst>
          </p:cNvPr>
          <p:cNvSpPr>
            <a:spLocks noGrp="1"/>
          </p:cNvSpPr>
          <p:nvPr>
            <p:ph type="sldNum" sz="quarter" idx="12"/>
          </p:nvPr>
        </p:nvSpPr>
        <p:spPr/>
        <p:txBody>
          <a:bodyPr/>
          <a:lstStyle/>
          <a:p>
            <a:fld id="{EE24894B-D9EC-4F8A-8A2C-68C8E37E5C8F}" type="slidenum">
              <a:rPr lang="en-US" smtClean="0"/>
              <a:pPr/>
              <a:t>‹#›</a:t>
            </a:fld>
            <a:endParaRPr lang="en-US"/>
          </a:p>
        </p:txBody>
      </p:sp>
    </p:spTree>
    <p:extLst>
      <p:ext uri="{BB962C8B-B14F-4D97-AF65-F5344CB8AC3E}">
        <p14:creationId xmlns:p14="http://schemas.microsoft.com/office/powerpoint/2010/main" val="6366581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FF7F8-CA93-44DC-B731-504A3D3C2A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C7406D-EDA5-4B1A-A469-EF8D66E59C0E}"/>
              </a:ext>
            </a:extLst>
          </p:cNvPr>
          <p:cNvSpPr>
            <a:spLocks noGrp="1"/>
          </p:cNvSpPr>
          <p:nvPr>
            <p:ph type="dt" sz="half" idx="10"/>
          </p:nvPr>
        </p:nvSpPr>
        <p:spPr/>
        <p:txBody>
          <a:bodyPr/>
          <a:lstStyle/>
          <a:p>
            <a:fld id="{53AAEDB7-E99A-431B-A77E-0C2C24C26EE9}" type="datetimeFigureOut">
              <a:rPr lang="en-US" smtClean="0"/>
              <a:pPr/>
              <a:t>1/7/2024</a:t>
            </a:fld>
            <a:endParaRPr lang="en-US"/>
          </a:p>
        </p:txBody>
      </p:sp>
      <p:sp>
        <p:nvSpPr>
          <p:cNvPr id="4" name="Footer Placeholder 3">
            <a:extLst>
              <a:ext uri="{FF2B5EF4-FFF2-40B4-BE49-F238E27FC236}">
                <a16:creationId xmlns:a16="http://schemas.microsoft.com/office/drawing/2014/main" id="{3FA10178-92F6-4DDF-960F-936C8ABD4E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D08B68-327B-45C6-902E-54C695DE18C5}"/>
              </a:ext>
            </a:extLst>
          </p:cNvPr>
          <p:cNvSpPr>
            <a:spLocks noGrp="1"/>
          </p:cNvSpPr>
          <p:nvPr>
            <p:ph type="sldNum" sz="quarter" idx="12"/>
          </p:nvPr>
        </p:nvSpPr>
        <p:spPr/>
        <p:txBody>
          <a:bodyPr/>
          <a:lstStyle/>
          <a:p>
            <a:fld id="{EE24894B-D9EC-4F8A-8A2C-68C8E37E5C8F}" type="slidenum">
              <a:rPr lang="en-US" smtClean="0"/>
              <a:pPr/>
              <a:t>‹#›</a:t>
            </a:fld>
            <a:endParaRPr lang="en-US"/>
          </a:p>
        </p:txBody>
      </p:sp>
    </p:spTree>
    <p:extLst>
      <p:ext uri="{BB962C8B-B14F-4D97-AF65-F5344CB8AC3E}">
        <p14:creationId xmlns:p14="http://schemas.microsoft.com/office/powerpoint/2010/main" val="31326098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8C59FC-7613-4E05-B50C-7DAD1DAF97BE}"/>
              </a:ext>
            </a:extLst>
          </p:cNvPr>
          <p:cNvSpPr>
            <a:spLocks noGrp="1"/>
          </p:cNvSpPr>
          <p:nvPr>
            <p:ph type="dt" sz="half" idx="10"/>
          </p:nvPr>
        </p:nvSpPr>
        <p:spPr/>
        <p:txBody>
          <a:bodyPr/>
          <a:lstStyle/>
          <a:p>
            <a:fld id="{53AAEDB7-E99A-431B-A77E-0C2C24C26EE9}" type="datetimeFigureOut">
              <a:rPr lang="en-US" smtClean="0"/>
              <a:pPr/>
              <a:t>1/7/2024</a:t>
            </a:fld>
            <a:endParaRPr lang="en-US"/>
          </a:p>
        </p:txBody>
      </p:sp>
      <p:sp>
        <p:nvSpPr>
          <p:cNvPr id="3" name="Footer Placeholder 2">
            <a:extLst>
              <a:ext uri="{FF2B5EF4-FFF2-40B4-BE49-F238E27FC236}">
                <a16:creationId xmlns:a16="http://schemas.microsoft.com/office/drawing/2014/main" id="{D6B46A2C-4A92-4587-B0B3-D805D4B654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4E48BF-D67F-4037-8710-C9F4F957224A}"/>
              </a:ext>
            </a:extLst>
          </p:cNvPr>
          <p:cNvSpPr>
            <a:spLocks noGrp="1"/>
          </p:cNvSpPr>
          <p:nvPr>
            <p:ph type="sldNum" sz="quarter" idx="12"/>
          </p:nvPr>
        </p:nvSpPr>
        <p:spPr/>
        <p:txBody>
          <a:bodyPr/>
          <a:lstStyle/>
          <a:p>
            <a:fld id="{EE24894B-D9EC-4F8A-8A2C-68C8E37E5C8F}" type="slidenum">
              <a:rPr lang="en-US" smtClean="0"/>
              <a:pPr/>
              <a:t>‹#›</a:t>
            </a:fld>
            <a:endParaRPr lang="en-US"/>
          </a:p>
        </p:txBody>
      </p:sp>
    </p:spTree>
    <p:extLst>
      <p:ext uri="{BB962C8B-B14F-4D97-AF65-F5344CB8AC3E}">
        <p14:creationId xmlns:p14="http://schemas.microsoft.com/office/powerpoint/2010/main" val="36561814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8052-0CB6-48F8-8C9C-99860809BA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61F2BD-287C-42E5-B9CD-13975FD7C5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48926A-E736-4FA1-B0E4-4630CF200E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27EA40-A746-4AE1-8629-A27D3762E88E}"/>
              </a:ext>
            </a:extLst>
          </p:cNvPr>
          <p:cNvSpPr>
            <a:spLocks noGrp="1"/>
          </p:cNvSpPr>
          <p:nvPr>
            <p:ph type="dt" sz="half" idx="10"/>
          </p:nvPr>
        </p:nvSpPr>
        <p:spPr/>
        <p:txBody>
          <a:bodyPr/>
          <a:lstStyle/>
          <a:p>
            <a:fld id="{53AAEDB7-E99A-431B-A77E-0C2C24C26EE9}" type="datetimeFigureOut">
              <a:rPr lang="en-US" smtClean="0"/>
              <a:pPr/>
              <a:t>1/7/2024</a:t>
            </a:fld>
            <a:endParaRPr lang="en-US"/>
          </a:p>
        </p:txBody>
      </p:sp>
      <p:sp>
        <p:nvSpPr>
          <p:cNvPr id="6" name="Footer Placeholder 5">
            <a:extLst>
              <a:ext uri="{FF2B5EF4-FFF2-40B4-BE49-F238E27FC236}">
                <a16:creationId xmlns:a16="http://schemas.microsoft.com/office/drawing/2014/main" id="{3CC48A9C-9A4E-4E2B-A1F7-7CC4B5916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29E6E-4EFA-4633-9215-1B7B2BFDFA0B}"/>
              </a:ext>
            </a:extLst>
          </p:cNvPr>
          <p:cNvSpPr>
            <a:spLocks noGrp="1"/>
          </p:cNvSpPr>
          <p:nvPr>
            <p:ph type="sldNum" sz="quarter" idx="12"/>
          </p:nvPr>
        </p:nvSpPr>
        <p:spPr/>
        <p:txBody>
          <a:bodyPr/>
          <a:lstStyle/>
          <a:p>
            <a:fld id="{EE24894B-D9EC-4F8A-8A2C-68C8E37E5C8F}" type="slidenum">
              <a:rPr lang="en-US" smtClean="0"/>
              <a:pPr/>
              <a:t>‹#›</a:t>
            </a:fld>
            <a:endParaRPr lang="en-US"/>
          </a:p>
        </p:txBody>
      </p:sp>
    </p:spTree>
    <p:extLst>
      <p:ext uri="{BB962C8B-B14F-4D97-AF65-F5344CB8AC3E}">
        <p14:creationId xmlns:p14="http://schemas.microsoft.com/office/powerpoint/2010/main" val="25199914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699C0-D0FE-4D4A-9D9E-997391BA7D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C42C4F-AA95-42DE-9B52-02FEC7096D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B7291F-829C-491F-89E6-733F87C410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1AC3C6-BB5D-411A-9D70-8EF8ED1CC457}"/>
              </a:ext>
            </a:extLst>
          </p:cNvPr>
          <p:cNvSpPr>
            <a:spLocks noGrp="1"/>
          </p:cNvSpPr>
          <p:nvPr>
            <p:ph type="dt" sz="half" idx="10"/>
          </p:nvPr>
        </p:nvSpPr>
        <p:spPr/>
        <p:txBody>
          <a:bodyPr/>
          <a:lstStyle/>
          <a:p>
            <a:fld id="{53AAEDB7-E99A-431B-A77E-0C2C24C26EE9}" type="datetimeFigureOut">
              <a:rPr lang="en-US" smtClean="0"/>
              <a:pPr/>
              <a:t>1/7/2024</a:t>
            </a:fld>
            <a:endParaRPr lang="en-US"/>
          </a:p>
        </p:txBody>
      </p:sp>
      <p:sp>
        <p:nvSpPr>
          <p:cNvPr id="6" name="Footer Placeholder 5">
            <a:extLst>
              <a:ext uri="{FF2B5EF4-FFF2-40B4-BE49-F238E27FC236}">
                <a16:creationId xmlns:a16="http://schemas.microsoft.com/office/drawing/2014/main" id="{15296216-2622-41A9-989E-D4E4DCED6A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E5E09E-A620-46C1-A4B0-BC8E1FC527BE}"/>
              </a:ext>
            </a:extLst>
          </p:cNvPr>
          <p:cNvSpPr>
            <a:spLocks noGrp="1"/>
          </p:cNvSpPr>
          <p:nvPr>
            <p:ph type="sldNum" sz="quarter" idx="12"/>
          </p:nvPr>
        </p:nvSpPr>
        <p:spPr/>
        <p:txBody>
          <a:bodyPr/>
          <a:lstStyle/>
          <a:p>
            <a:fld id="{EE24894B-D9EC-4F8A-8A2C-68C8E37E5C8F}" type="slidenum">
              <a:rPr lang="en-US" smtClean="0"/>
              <a:pPr/>
              <a:t>‹#›</a:t>
            </a:fld>
            <a:endParaRPr lang="en-US"/>
          </a:p>
        </p:txBody>
      </p:sp>
    </p:spTree>
    <p:extLst>
      <p:ext uri="{BB962C8B-B14F-4D97-AF65-F5344CB8AC3E}">
        <p14:creationId xmlns:p14="http://schemas.microsoft.com/office/powerpoint/2010/main" val="8695161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1A9F4-175D-4F8A-AE36-0FFD995129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E0D14C-8E0D-449B-A869-30A6D1FD27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A4414D-D951-42CA-86AE-8C149EA7710F}"/>
              </a:ext>
            </a:extLst>
          </p:cNvPr>
          <p:cNvSpPr>
            <a:spLocks noGrp="1"/>
          </p:cNvSpPr>
          <p:nvPr>
            <p:ph type="dt" sz="half" idx="10"/>
          </p:nvPr>
        </p:nvSpPr>
        <p:spPr/>
        <p:txBody>
          <a:bodyPr/>
          <a:lstStyle/>
          <a:p>
            <a:fld id="{53AAEDB7-E99A-431B-A77E-0C2C24C26EE9}" type="datetimeFigureOut">
              <a:rPr lang="en-US" smtClean="0"/>
              <a:pPr/>
              <a:t>1/7/2024</a:t>
            </a:fld>
            <a:endParaRPr lang="en-US"/>
          </a:p>
        </p:txBody>
      </p:sp>
      <p:sp>
        <p:nvSpPr>
          <p:cNvPr id="5" name="Footer Placeholder 4">
            <a:extLst>
              <a:ext uri="{FF2B5EF4-FFF2-40B4-BE49-F238E27FC236}">
                <a16:creationId xmlns:a16="http://schemas.microsoft.com/office/drawing/2014/main" id="{E89B26B7-A69F-4C70-A300-8C6C93B910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7E58E-248D-43B7-845B-39AD5D85CD9F}"/>
              </a:ext>
            </a:extLst>
          </p:cNvPr>
          <p:cNvSpPr>
            <a:spLocks noGrp="1"/>
          </p:cNvSpPr>
          <p:nvPr>
            <p:ph type="sldNum" sz="quarter" idx="12"/>
          </p:nvPr>
        </p:nvSpPr>
        <p:spPr/>
        <p:txBody>
          <a:bodyPr/>
          <a:lstStyle/>
          <a:p>
            <a:fld id="{EE24894B-D9EC-4F8A-8A2C-68C8E37E5C8F}" type="slidenum">
              <a:rPr lang="en-US" smtClean="0"/>
              <a:pPr/>
              <a:t>‹#›</a:t>
            </a:fld>
            <a:endParaRPr lang="en-US"/>
          </a:p>
        </p:txBody>
      </p:sp>
    </p:spTree>
    <p:extLst>
      <p:ext uri="{BB962C8B-B14F-4D97-AF65-F5344CB8AC3E}">
        <p14:creationId xmlns:p14="http://schemas.microsoft.com/office/powerpoint/2010/main" val="14686120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8FE0D4-1E41-437A-8714-3142DECC28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FA106D-E5EE-4936-A6D8-009336EE58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F21E7C-D3B3-4A32-BCB7-6442773DE469}"/>
              </a:ext>
            </a:extLst>
          </p:cNvPr>
          <p:cNvSpPr>
            <a:spLocks noGrp="1"/>
          </p:cNvSpPr>
          <p:nvPr>
            <p:ph type="dt" sz="half" idx="10"/>
          </p:nvPr>
        </p:nvSpPr>
        <p:spPr/>
        <p:txBody>
          <a:bodyPr/>
          <a:lstStyle/>
          <a:p>
            <a:fld id="{53AAEDB7-E99A-431B-A77E-0C2C24C26EE9}" type="datetimeFigureOut">
              <a:rPr lang="en-US" smtClean="0"/>
              <a:pPr/>
              <a:t>1/7/2024</a:t>
            </a:fld>
            <a:endParaRPr lang="en-US"/>
          </a:p>
        </p:txBody>
      </p:sp>
      <p:sp>
        <p:nvSpPr>
          <p:cNvPr id="5" name="Footer Placeholder 4">
            <a:extLst>
              <a:ext uri="{FF2B5EF4-FFF2-40B4-BE49-F238E27FC236}">
                <a16:creationId xmlns:a16="http://schemas.microsoft.com/office/drawing/2014/main" id="{6F5A153A-2879-4426-8568-3E9583E984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2A220-5EB4-40F5-B5E6-041FDBD5E1EA}"/>
              </a:ext>
            </a:extLst>
          </p:cNvPr>
          <p:cNvSpPr>
            <a:spLocks noGrp="1"/>
          </p:cNvSpPr>
          <p:nvPr>
            <p:ph type="sldNum" sz="quarter" idx="12"/>
          </p:nvPr>
        </p:nvSpPr>
        <p:spPr/>
        <p:txBody>
          <a:bodyPr/>
          <a:lstStyle/>
          <a:p>
            <a:fld id="{EE24894B-D9EC-4F8A-8A2C-68C8E37E5C8F}" type="slidenum">
              <a:rPr lang="en-US" smtClean="0"/>
              <a:pPr/>
              <a:t>‹#›</a:t>
            </a:fld>
            <a:endParaRPr lang="en-US"/>
          </a:p>
        </p:txBody>
      </p:sp>
    </p:spTree>
    <p:extLst>
      <p:ext uri="{BB962C8B-B14F-4D97-AF65-F5344CB8AC3E}">
        <p14:creationId xmlns:p14="http://schemas.microsoft.com/office/powerpoint/2010/main" val="24870780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871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4283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30130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864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r>
              <a:rPr lang="en-US"/>
              <a:t>Click icon to add picture</a:t>
            </a:r>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r>
              <a:rPr lang="en-US"/>
              <a:t>Click icon to add picture</a:t>
            </a:r>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29988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userDrawn="1"/>
        </p:nvSpPr>
        <p:spPr>
          <a:xfrm>
            <a:off x="0" y="6407451"/>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userDrawn="1"/>
        </p:nvSpPr>
        <p:spPr>
          <a:xfrm rot="5400000">
            <a:off x="8758537"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rPr lang="en-US"/>
              <a:t>Body copy Intel clear light 28 point</a:t>
            </a:r>
          </a:p>
          <a:p>
            <a:pPr lvl="1"/>
            <a:r>
              <a:rPr lang="en-US"/>
              <a:t>Sub Bullet one 24 point</a:t>
            </a:r>
          </a:p>
          <a:p>
            <a:pPr lvl="2"/>
            <a:r>
              <a:rPr lang="en-US"/>
              <a:t>Sub Bullet two 20 point</a:t>
            </a:r>
          </a:p>
          <a:p>
            <a:pPr lvl="3"/>
            <a:r>
              <a:rPr lang="en-US"/>
              <a:t>Sub Bullet three 18 point</a:t>
            </a:r>
          </a:p>
          <a:p>
            <a:pPr lvl="4"/>
            <a:r>
              <a:rPr lang="en-US"/>
              <a:t>Sub Bullet four 16 point</a:t>
            </a:r>
            <a:br>
              <a:rPr lang="en-US"/>
            </a:br>
            <a:endParaRPr lang="en-US"/>
          </a:p>
          <a:p>
            <a:pPr lvl="2"/>
            <a:endParaRPr/>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p>
            <a:r>
              <a:rPr lang="en-US"/>
              <a:t>40pt Intel Clear Light Text Goes Here</a:t>
            </a:r>
            <a:endParaRPr/>
          </a:p>
        </p:txBody>
      </p:sp>
      <p:sp>
        <p:nvSpPr>
          <p:cNvPr id="5" name="Rectangle 4">
            <a:extLst>
              <a:ext uri="{FF2B5EF4-FFF2-40B4-BE49-F238E27FC236}">
                <a16:creationId xmlns:a16="http://schemas.microsoft.com/office/drawing/2014/main" id="{7FE2005A-EE28-4562-A018-55A90BB1BA11}"/>
              </a:ext>
            </a:extLst>
          </p:cNvPr>
          <p:cNvSpPr/>
          <p:nvPr userDrawn="1"/>
        </p:nvSpPr>
        <p:spPr>
          <a:xfrm>
            <a:off x="483010" y="6562504"/>
            <a:ext cx="2390398" cy="231410"/>
          </a:xfrm>
          <a:prstGeom prst="rect">
            <a:avLst/>
          </a:prstGeom>
        </p:spPr>
        <p:txBody>
          <a:bodyPr wrap="none">
            <a:spAutoFit/>
          </a:bodyPr>
          <a:lstStyle/>
          <a:p>
            <a:pPr algn="l"/>
            <a:r>
              <a:rPr lang="en-US" sz="1000">
                <a:solidFill>
                  <a:schemeClr val="bg2"/>
                </a:solidFill>
              </a:rPr>
              <a:t>SP&amp;E/Developer Ecosystem Programs</a:t>
            </a:r>
          </a:p>
        </p:txBody>
      </p:sp>
      <p:pic>
        <p:nvPicPr>
          <p:cNvPr id="6" name="Graphic 5">
            <a:extLst>
              <a:ext uri="{FF2B5EF4-FFF2-40B4-BE49-F238E27FC236}">
                <a16:creationId xmlns:a16="http://schemas.microsoft.com/office/drawing/2014/main" id="{DCACDBB0-BD96-446C-8F63-C56E4AA10FBD}"/>
              </a:ext>
            </a:extLst>
          </p:cNvPr>
          <p:cNvPicPr>
            <a:picLocks noChangeAspect="1"/>
          </p:cNvPicPr>
          <p:nvPr userDrawn="1"/>
        </p:nvPicPr>
        <p:blipFill>
          <a:blip r:embed="rId33" cstate="email">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11137466" y="6554735"/>
            <a:ext cx="476084" cy="177524"/>
          </a:xfrm>
          <a:prstGeom prst="rect">
            <a:avLst/>
          </a:prstGeom>
        </p:spPr>
      </p:pic>
      <p:sp>
        <p:nvSpPr>
          <p:cNvPr id="9" name="TextBox 8">
            <a:extLst>
              <a:ext uri="{FF2B5EF4-FFF2-40B4-BE49-F238E27FC236}">
                <a16:creationId xmlns:a16="http://schemas.microsoft.com/office/drawing/2014/main" id="{51520E06-BF98-49FF-91DB-15EBE855DD9E}"/>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bg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err="1">
              <a:ln>
                <a:noFill/>
              </a:ln>
              <a:solidFill>
                <a:schemeClr val="bg2"/>
              </a:solidFill>
              <a:effectLst/>
              <a:uFillTx/>
              <a:latin typeface="+mn-lt"/>
              <a:ea typeface="+mn-ea"/>
              <a:cs typeface="+mn-cs"/>
              <a:sym typeface="Helvetica Neue"/>
            </a:endParaRPr>
          </a:p>
        </p:txBody>
      </p:sp>
    </p:spTree>
    <p:extLst>
      <p:ext uri="{BB962C8B-B14F-4D97-AF65-F5344CB8AC3E}">
        <p14:creationId xmlns:p14="http://schemas.microsoft.com/office/powerpoint/2010/main" val="614203850"/>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 id="2147483895" r:id="rId24"/>
    <p:sldLayoutId id="2147483896" r:id="rId25"/>
    <p:sldLayoutId id="2147483897" r:id="rId26"/>
    <p:sldLayoutId id="2147483898" r:id="rId27"/>
    <p:sldLayoutId id="2147483899" r:id="rId28"/>
    <p:sldLayoutId id="2147483900" r:id="rId29"/>
    <p:sldLayoutId id="2147483901" r:id="rId30"/>
    <p:sldLayoutId id="2147483902"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marR="0" indent="0" algn="l" defTabSz="609600" eaLnBrk="1" latinLnBrk="0" hangingPunct="1">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545511-9421-2B4F-B3B0-29040D242FF0}" type="datetimeFigureOut">
              <a:rPr kumimoji="1" lang="zh-CN" altLang="en-US" smtClean="0"/>
              <a:t>2024/1/7</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D788D-6ABE-FD49-9A80-765E7E68BFE0}" type="slidenum">
              <a:rPr kumimoji="1" lang="zh-CN" altLang="en-US" smtClean="0"/>
              <a:t>‹#›</a:t>
            </a:fld>
            <a:endParaRPr kumimoji="1" lang="zh-CN" altLang="en-US"/>
          </a:p>
        </p:txBody>
      </p:sp>
    </p:spTree>
    <p:extLst>
      <p:ext uri="{BB962C8B-B14F-4D97-AF65-F5344CB8AC3E}">
        <p14:creationId xmlns:p14="http://schemas.microsoft.com/office/powerpoint/2010/main" val="3688332975"/>
      </p:ext>
    </p:extLst>
  </p:cSld>
  <p:clrMap bg1="lt1" tx1="dk1" bg2="lt2" tx2="dk2" accent1="accent1" accent2="accent2" accent3="accent3" accent4="accent4" accent5="accent5" accent6="accent6" hlink="hlink" folHlink="folHlink"/>
  <p:sldLayoutIdLst>
    <p:sldLayoutId id="2147483904" r:id="rId1"/>
    <p:sldLayoutId id="2147483906" r:id="rId2"/>
    <p:sldLayoutId id="214748390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1" y="274638"/>
            <a:ext cx="10972800" cy="1143000"/>
          </a:xfrm>
          <a:prstGeom prst="rect">
            <a:avLst/>
          </a:prstGeom>
        </p:spPr>
        <p:txBody>
          <a:bodyPr vert="horz" lIns="121917" tIns="60958" rIns="121917" bIns="60958"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1" y="1600202"/>
            <a:ext cx="10972800" cy="4525963"/>
          </a:xfrm>
          <a:prstGeom prst="rect">
            <a:avLst/>
          </a:prstGeom>
        </p:spPr>
        <p:txBody>
          <a:bodyPr vert="horz" lIns="121917" tIns="60958" rIns="121917" bIns="6095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99" y="6356350"/>
            <a:ext cx="2844800" cy="365125"/>
          </a:xfrm>
          <a:prstGeom prst="rect">
            <a:avLst/>
          </a:prstGeom>
        </p:spPr>
        <p:txBody>
          <a:bodyPr vert="horz" lIns="121917" tIns="60958" rIns="121917" bIns="60958" rtlCol="0" anchor="ctr"/>
          <a:lstStyle>
            <a:lvl1pPr algn="l">
              <a:defRPr sz="1600">
                <a:solidFill>
                  <a:schemeClr val="tx1">
                    <a:tint val="75000"/>
                  </a:schemeClr>
                </a:solidFill>
              </a:defRPr>
            </a:lvl1pPr>
          </a:lstStyle>
          <a:p>
            <a:fld id="{9A4BE7D7-8635-4B18-BF4C-24346C8E80BC}" type="datetime1">
              <a:rPr lang="zh-CN" altLang="en-US" smtClean="0"/>
              <a:pPr/>
              <a:t>2024/1/7</a:t>
            </a:fld>
            <a:endParaRPr lang="zh-CN" altLang="en-US"/>
          </a:p>
        </p:txBody>
      </p:sp>
      <p:sp>
        <p:nvSpPr>
          <p:cNvPr id="5" name="页脚占位符 4"/>
          <p:cNvSpPr>
            <a:spLocks noGrp="1"/>
          </p:cNvSpPr>
          <p:nvPr>
            <p:ph type="ftr" sz="quarter" idx="3"/>
          </p:nvPr>
        </p:nvSpPr>
        <p:spPr>
          <a:xfrm>
            <a:off x="4165601" y="6356350"/>
            <a:ext cx="3860800" cy="365125"/>
          </a:xfrm>
          <a:prstGeom prst="rect">
            <a:avLst/>
          </a:prstGeom>
        </p:spPr>
        <p:txBody>
          <a:bodyPr vert="horz" lIns="121917" tIns="60958" rIns="121917" bIns="60958"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1" y="6356350"/>
            <a:ext cx="2844800" cy="365125"/>
          </a:xfrm>
          <a:prstGeom prst="rect">
            <a:avLst/>
          </a:prstGeom>
        </p:spPr>
        <p:txBody>
          <a:bodyPr vert="horz" lIns="121917" tIns="60958" rIns="121917" bIns="60958" rtlCol="0" anchor="ctr"/>
          <a:lstStyle>
            <a:lvl1pPr algn="r">
              <a:defRPr sz="1600">
                <a:solidFill>
                  <a:schemeClr val="tx1">
                    <a:tint val="75000"/>
                  </a:schemeClr>
                </a:solidFill>
              </a:defRPr>
            </a:lvl1pPr>
          </a:lstStyle>
          <a:p>
            <a:fld id="{EAB89FFF-3F45-4680-8077-8C59E659A6AA}" type="slidenum">
              <a:rPr lang="zh-CN" altLang="en-US" smtClean="0"/>
              <a:pPr/>
              <a:t>‹#›</a:t>
            </a:fld>
            <a:endParaRPr lang="zh-CN" altLang="en-US"/>
          </a:p>
        </p:txBody>
      </p:sp>
    </p:spTree>
    <p:extLst>
      <p:ext uri="{BB962C8B-B14F-4D97-AF65-F5344CB8AC3E}">
        <p14:creationId xmlns:p14="http://schemas.microsoft.com/office/powerpoint/2010/main" val="2470909779"/>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Lst>
  <p:hf hdr="0" ftr="0" dt="0"/>
  <p:txStyles>
    <p:titleStyle>
      <a:lvl1pPr algn="ctr" defTabSz="1218926" rtl="0" eaLnBrk="1" latinLnBrk="0" hangingPunct="1">
        <a:spcBef>
          <a:spcPct val="0"/>
        </a:spcBef>
        <a:buNone/>
        <a:defRPr sz="5899" kern="1200">
          <a:solidFill>
            <a:schemeClr val="tx1"/>
          </a:solidFill>
          <a:latin typeface="+mj-lt"/>
          <a:ea typeface="+mj-ea"/>
          <a:cs typeface="+mj-cs"/>
        </a:defRPr>
      </a:lvl1pPr>
    </p:titleStyle>
    <p:bodyStyle>
      <a:lvl1pPr marL="457098" indent="-457098" algn="l" defTabSz="1218926"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377" indent="-380914" algn="l" defTabSz="1218926"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3657" indent="-304731" algn="l" defTabSz="1218926"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120"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2582"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045"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1509"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972"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0434"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8926" rtl="0" eaLnBrk="1" latinLnBrk="0" hangingPunct="1">
        <a:defRPr sz="2400" kern="1200">
          <a:solidFill>
            <a:schemeClr val="tx1"/>
          </a:solidFill>
          <a:latin typeface="+mn-lt"/>
          <a:ea typeface="+mn-ea"/>
          <a:cs typeface="+mn-cs"/>
        </a:defRPr>
      </a:lvl1pPr>
      <a:lvl2pPr marL="609463" algn="l" defTabSz="1218926" rtl="0" eaLnBrk="1" latinLnBrk="0" hangingPunct="1">
        <a:defRPr sz="2400" kern="1200">
          <a:solidFill>
            <a:schemeClr val="tx1"/>
          </a:solidFill>
          <a:latin typeface="+mn-lt"/>
          <a:ea typeface="+mn-ea"/>
          <a:cs typeface="+mn-cs"/>
        </a:defRPr>
      </a:lvl2pPr>
      <a:lvl3pPr marL="1218926" algn="l" defTabSz="1218926" rtl="0" eaLnBrk="1" latinLnBrk="0" hangingPunct="1">
        <a:defRPr sz="2400" kern="1200">
          <a:solidFill>
            <a:schemeClr val="tx1"/>
          </a:solidFill>
          <a:latin typeface="+mn-lt"/>
          <a:ea typeface="+mn-ea"/>
          <a:cs typeface="+mn-cs"/>
        </a:defRPr>
      </a:lvl3pPr>
      <a:lvl4pPr marL="1828388" algn="l" defTabSz="1218926" rtl="0" eaLnBrk="1" latinLnBrk="0" hangingPunct="1">
        <a:defRPr sz="2400" kern="1200">
          <a:solidFill>
            <a:schemeClr val="tx1"/>
          </a:solidFill>
          <a:latin typeface="+mn-lt"/>
          <a:ea typeface="+mn-ea"/>
          <a:cs typeface="+mn-cs"/>
        </a:defRPr>
      </a:lvl4pPr>
      <a:lvl5pPr marL="2437851" algn="l" defTabSz="1218926" rtl="0" eaLnBrk="1" latinLnBrk="0" hangingPunct="1">
        <a:defRPr sz="2400" kern="1200">
          <a:solidFill>
            <a:schemeClr val="tx1"/>
          </a:solidFill>
          <a:latin typeface="+mn-lt"/>
          <a:ea typeface="+mn-ea"/>
          <a:cs typeface="+mn-cs"/>
        </a:defRPr>
      </a:lvl5pPr>
      <a:lvl6pPr marL="3047314" algn="l" defTabSz="1218926" rtl="0" eaLnBrk="1" latinLnBrk="0" hangingPunct="1">
        <a:defRPr sz="2400" kern="1200">
          <a:solidFill>
            <a:schemeClr val="tx1"/>
          </a:solidFill>
          <a:latin typeface="+mn-lt"/>
          <a:ea typeface="+mn-ea"/>
          <a:cs typeface="+mn-cs"/>
        </a:defRPr>
      </a:lvl6pPr>
      <a:lvl7pPr marL="3656777" algn="l" defTabSz="1218926" rtl="0" eaLnBrk="1" latinLnBrk="0" hangingPunct="1">
        <a:defRPr sz="2400" kern="1200">
          <a:solidFill>
            <a:schemeClr val="tx1"/>
          </a:solidFill>
          <a:latin typeface="+mn-lt"/>
          <a:ea typeface="+mn-ea"/>
          <a:cs typeface="+mn-cs"/>
        </a:defRPr>
      </a:lvl7pPr>
      <a:lvl8pPr marL="4266240" algn="l" defTabSz="1218926" rtl="0" eaLnBrk="1" latinLnBrk="0" hangingPunct="1">
        <a:defRPr sz="2400" kern="1200">
          <a:solidFill>
            <a:schemeClr val="tx1"/>
          </a:solidFill>
          <a:latin typeface="+mn-lt"/>
          <a:ea typeface="+mn-ea"/>
          <a:cs typeface="+mn-cs"/>
        </a:defRPr>
      </a:lvl8pPr>
      <a:lvl9pPr marL="4875703" algn="l" defTabSz="1218926"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Image" descr="Image"/>
          <p:cNvPicPr>
            <a:picLocks noChangeAspect="1"/>
          </p:cNvPicPr>
          <p:nvPr userDrawn="1"/>
        </p:nvPicPr>
        <p:blipFill>
          <a:blip r:embed="rId14" cstate="print"/>
          <a:stretch>
            <a:fillRect/>
          </a:stretch>
        </p:blipFill>
        <p:spPr>
          <a:xfrm>
            <a:off x="11151433" y="6543018"/>
            <a:ext cx="491250" cy="190501"/>
          </a:xfrm>
          <a:prstGeom prst="rect">
            <a:avLst/>
          </a:prstGeom>
          <a:ln w="12700">
            <a:miter lim="400000"/>
          </a:ln>
        </p:spPr>
      </p:pic>
      <p:sp>
        <p:nvSpPr>
          <p:cNvPr id="2" name="Title Placeholder 1">
            <a:extLst>
              <a:ext uri="{FF2B5EF4-FFF2-40B4-BE49-F238E27FC236}">
                <a16:creationId xmlns:a16="http://schemas.microsoft.com/office/drawing/2014/main" id="{C2310EB9-0C07-4C35-BBCE-0A67414663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6BE0AC3-B063-4745-B79F-09EA93DCF1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696E7-DBF3-4716-AF47-4F48F98F42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AAEDB7-E99A-431B-A77E-0C2C24C26EE9}" type="datetimeFigureOut">
              <a:rPr lang="en-US" smtClean="0"/>
              <a:pPr/>
              <a:t>1/7/2024</a:t>
            </a:fld>
            <a:endParaRPr lang="en-US"/>
          </a:p>
        </p:txBody>
      </p:sp>
      <p:sp>
        <p:nvSpPr>
          <p:cNvPr id="5" name="Footer Placeholder 4">
            <a:extLst>
              <a:ext uri="{FF2B5EF4-FFF2-40B4-BE49-F238E27FC236}">
                <a16:creationId xmlns:a16="http://schemas.microsoft.com/office/drawing/2014/main" id="{7A9A3E0E-17B5-47F7-A7CE-74093C4D5A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8C7DD0-A837-4C8F-8E1A-CCA3D96103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24894B-D9EC-4F8A-8A2C-68C8E37E5C8F}" type="slidenum">
              <a:rPr lang="en-US" smtClean="0"/>
              <a:pPr/>
              <a:t>‹#›</a:t>
            </a:fld>
            <a:endParaRPr lang="en-US"/>
          </a:p>
        </p:txBody>
      </p:sp>
      <p:sp>
        <p:nvSpPr>
          <p:cNvPr id="7" name="Rectangle 10">
            <a:extLst>
              <a:ext uri="{FF2B5EF4-FFF2-40B4-BE49-F238E27FC236}">
                <a16:creationId xmlns:a16="http://schemas.microsoft.com/office/drawing/2014/main" id="{1C80E488-8534-4743-924A-62CA17A7A192}"/>
              </a:ext>
            </a:extLst>
          </p:cNvPr>
          <p:cNvSpPr/>
          <p:nvPr userDrawn="1"/>
        </p:nvSpPr>
        <p:spPr>
          <a:xfrm>
            <a:off x="0" y="6407451"/>
            <a:ext cx="11736987" cy="450549"/>
          </a:xfrm>
          <a:prstGeom prst="rect">
            <a:avLst/>
          </a:prstGeom>
          <a:solidFill>
            <a:srgbClr val="0053A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11">
            <a:extLst>
              <a:ext uri="{FF2B5EF4-FFF2-40B4-BE49-F238E27FC236}">
                <a16:creationId xmlns:a16="http://schemas.microsoft.com/office/drawing/2014/main" id="{5F27ABEE-91E1-420E-AD52-066ECB7CBDFC}"/>
              </a:ext>
            </a:extLst>
          </p:cNvPr>
          <p:cNvSpPr/>
          <p:nvPr userDrawn="1"/>
        </p:nvSpPr>
        <p:spPr>
          <a:xfrm rot="5400000">
            <a:off x="8758537" y="2978453"/>
            <a:ext cx="6407450" cy="450549"/>
          </a:xfrm>
          <a:prstGeom prst="rect">
            <a:avLst/>
          </a:prstGeom>
          <a:solidFill>
            <a:srgbClr val="0053A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TextBox 9">
            <a:extLst>
              <a:ext uri="{FF2B5EF4-FFF2-40B4-BE49-F238E27FC236}">
                <a16:creationId xmlns:a16="http://schemas.microsoft.com/office/drawing/2014/main" id="{51520E06-BF98-49FF-91DB-15EBE855DD9E}"/>
              </a:ext>
            </a:extLst>
          </p:cNvPr>
          <p:cNvSpPr txBox="1"/>
          <p:nvPr userDrawn="1"/>
        </p:nvSpPr>
        <p:spPr>
          <a:xfrm>
            <a:off x="11907029" y="6579173"/>
            <a:ext cx="131447"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rgbClr val="0053A6"/>
                </a:solidFill>
                <a:effectLst/>
                <a:uFillTx/>
                <a:latin typeface="IntelOne Text" pitchFamily="34" charset="0"/>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dirty="0" err="1">
              <a:ln>
                <a:noFill/>
              </a:ln>
              <a:solidFill>
                <a:srgbClr val="0053A6"/>
              </a:solidFill>
              <a:effectLst/>
              <a:uFillTx/>
              <a:latin typeface="IntelOne Text" pitchFamily="34" charset="0"/>
              <a:ea typeface="+mn-ea"/>
              <a:cs typeface="+mn-cs"/>
              <a:sym typeface="Helvetica Neue"/>
            </a:endParaRPr>
          </a:p>
        </p:txBody>
      </p:sp>
    </p:spTree>
    <p:extLst>
      <p:ext uri="{BB962C8B-B14F-4D97-AF65-F5344CB8AC3E}">
        <p14:creationId xmlns:p14="http://schemas.microsoft.com/office/powerpoint/2010/main" val="3194990934"/>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Lst>
  <p:txStyles>
    <p:titleStyle>
      <a:lvl1pPr algn="l" defTabSz="914400" rtl="0" eaLnBrk="1" latinLnBrk="0" hangingPunct="1">
        <a:lnSpc>
          <a:spcPct val="90000"/>
        </a:lnSpc>
        <a:spcBef>
          <a:spcPct val="0"/>
        </a:spcBef>
        <a:buNone/>
        <a:defRPr sz="4400" kern="1200">
          <a:solidFill>
            <a:schemeClr val="tx1"/>
          </a:solidFill>
          <a:latin typeface="IntelOne Text"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ntelOne Text"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ntelOne Text"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ntelOne Text"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ntelOne Text"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ntelOne Text"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hyperlink" Target="https://filerepo.idzcn.com/dataset/DevCloud%E6%B3%A8%E5%86%8C%E6%8C%87%E5%8D%97.pdf" TargetMode="Externa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48.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hyperlink" Target="https://marketing.intel.cn/bigdl-llm#/courses" TargetMode="External"/><Relationship Id="rId2" Type="http://schemas.openxmlformats.org/officeDocument/2006/relationships/notesSlide" Target="../notesSlides/notesSlide2.xml"/><Relationship Id="rId1" Type="http://schemas.openxmlformats.org/officeDocument/2006/relationships/slideLayout" Target="../slideLayouts/slideLayout48.xml"/><Relationship Id="rId6" Type="http://schemas.openxmlformats.org/officeDocument/2006/relationships/image" Target="../media/image19.emf"/><Relationship Id="rId5" Type="http://schemas.openxmlformats.org/officeDocument/2006/relationships/oleObject" Target="../embeddings/oleObject1.bin"/><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hyperlink" Target="https://www.intel.com/content/www/us/en/developer/tools/devcloud/overview.html" TargetMode="External"/><Relationship Id="rId7"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E19FB-8CF9-8448-D7C2-FD68EA082110}"/>
              </a:ext>
            </a:extLst>
          </p:cNvPr>
          <p:cNvSpPr>
            <a:spLocks noGrp="1"/>
          </p:cNvSpPr>
          <p:nvPr>
            <p:ph type="ctrTitle"/>
          </p:nvPr>
        </p:nvSpPr>
        <p:spPr>
          <a:xfrm>
            <a:off x="149771" y="2703784"/>
            <a:ext cx="7604223" cy="914102"/>
          </a:xfrm>
        </p:spPr>
        <p:txBody>
          <a:bodyPr lIns="0" tIns="0" rIns="0" bIns="0" anchor="b">
            <a:noAutofit/>
          </a:bodyPr>
          <a:lstStyle/>
          <a:p>
            <a:r>
              <a:rPr lang="zh-CN" altLang="en-US" sz="3600" dirty="0">
                <a:latin typeface="微软雅黑" panose="020B0503020204020204" pitchFamily="34" charset="-122"/>
                <a:ea typeface="微软雅黑" panose="020B0503020204020204" pitchFamily="34" charset="-122"/>
              </a:rPr>
              <a:t>校企合作课程实践</a:t>
            </a:r>
            <a:endParaRPr lang="en-US" sz="3800" b="1" dirty="0">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50E26DB0-AA55-7A45-2804-4EDC0F7F134C}"/>
              </a:ext>
            </a:extLst>
          </p:cNvPr>
          <p:cNvSpPr>
            <a:spLocks noGrp="1"/>
          </p:cNvSpPr>
          <p:nvPr>
            <p:ph type="body" sz="quarter" idx="10"/>
          </p:nvPr>
        </p:nvSpPr>
        <p:spPr>
          <a:xfrm>
            <a:off x="44001" y="5480370"/>
            <a:ext cx="7604223" cy="348301"/>
          </a:xfrm>
        </p:spPr>
        <p:txBody>
          <a:bodyPr lIns="0" tIns="0" rIns="0" bIns="0" anchor="b" anchorCtr="0">
            <a:noAutofit/>
          </a:bodyPr>
          <a:lstStyle/>
          <a:p>
            <a:r>
              <a:rPr lang="zh-CN" altLang="en-US" sz="1400" dirty="0">
                <a:solidFill>
                  <a:schemeClr val="accent1">
                    <a:lumMod val="75000"/>
                  </a:schemeClr>
                </a:solidFill>
                <a:latin typeface="微软雅黑" panose="020B0503020204020204" pitchFamily="34" charset="-122"/>
                <a:ea typeface="微软雅黑" panose="020B0503020204020204" pitchFamily="34" charset="-122"/>
                <a:cs typeface="Intel Clear Light"/>
              </a:rPr>
              <a:t>杜伟（英特尔开发人员社区经理）、郑艳飞（</a:t>
            </a:r>
            <a:r>
              <a:rPr lang="en-US" altLang="zh-CN" sz="1400" dirty="0" err="1">
                <a:solidFill>
                  <a:schemeClr val="accent1">
                    <a:lumMod val="75000"/>
                  </a:schemeClr>
                </a:solidFill>
                <a:latin typeface="微软雅黑" panose="020B0503020204020204" pitchFamily="34" charset="-122"/>
                <a:ea typeface="微软雅黑" panose="020B0503020204020204" pitchFamily="34" charset="-122"/>
                <a:cs typeface="Intel Clear Light"/>
              </a:rPr>
              <a:t>oneAPI</a:t>
            </a:r>
            <a:r>
              <a:rPr lang="zh-CN" altLang="en-US" sz="1400" dirty="0">
                <a:solidFill>
                  <a:schemeClr val="accent1">
                    <a:lumMod val="75000"/>
                  </a:schemeClr>
                </a:solidFill>
                <a:latin typeface="微软雅黑" panose="020B0503020204020204" pitchFamily="34" charset="-122"/>
                <a:ea typeface="微软雅黑" panose="020B0503020204020204" pitchFamily="34" charset="-122"/>
                <a:cs typeface="Intel Clear Light"/>
              </a:rPr>
              <a:t>学术合作经理，电话同微信</a:t>
            </a:r>
            <a:r>
              <a:rPr lang="en-US" altLang="zh-CN" sz="1400" dirty="0">
                <a:solidFill>
                  <a:schemeClr val="accent1">
                    <a:lumMod val="75000"/>
                  </a:schemeClr>
                </a:solidFill>
                <a:latin typeface="微软雅黑" panose="020B0503020204020204" pitchFamily="34" charset="-122"/>
                <a:ea typeface="微软雅黑" panose="020B0503020204020204" pitchFamily="34" charset="-122"/>
                <a:cs typeface="Intel Clear Light"/>
              </a:rPr>
              <a:t>15821798740</a:t>
            </a:r>
            <a:r>
              <a:rPr lang="zh-CN" altLang="en-US" sz="1400" dirty="0">
                <a:solidFill>
                  <a:schemeClr val="accent1">
                    <a:lumMod val="75000"/>
                  </a:schemeClr>
                </a:solidFill>
                <a:latin typeface="微软雅黑" panose="020B0503020204020204" pitchFamily="34" charset="-122"/>
                <a:ea typeface="微软雅黑" panose="020B0503020204020204" pitchFamily="34" charset="-122"/>
                <a:cs typeface="Intel Clear Light"/>
              </a:rPr>
              <a:t>）</a:t>
            </a:r>
            <a:endParaRPr lang="en-US" altLang="zh-CN" sz="1400" dirty="0">
              <a:solidFill>
                <a:schemeClr val="accent1">
                  <a:lumMod val="75000"/>
                </a:schemeClr>
              </a:solidFill>
              <a:latin typeface="微软雅黑" panose="020B0503020204020204" pitchFamily="34" charset="-122"/>
              <a:ea typeface="微软雅黑" panose="020B0503020204020204" pitchFamily="34" charset="-122"/>
              <a:cs typeface="Intel Clear Light"/>
            </a:endParaRPr>
          </a:p>
          <a:p>
            <a:r>
              <a:rPr lang="zh-CN" altLang="en-US" sz="1400" dirty="0">
                <a:solidFill>
                  <a:schemeClr val="accent1">
                    <a:lumMod val="75000"/>
                  </a:schemeClr>
                </a:solidFill>
                <a:latin typeface="微软雅黑" panose="020B0503020204020204" pitchFamily="34" charset="-122"/>
                <a:ea typeface="微软雅黑" panose="020B0503020204020204" pitchFamily="34" charset="-122"/>
                <a:cs typeface="Intel Clear Light"/>
              </a:rPr>
              <a:t>感谢西南石油大学彭博老师，以及西南地区其他支持项目的所有老师</a:t>
            </a:r>
            <a:endParaRPr lang="en-US" altLang="zh-CN" sz="1400" dirty="0">
              <a:solidFill>
                <a:schemeClr val="accent1">
                  <a:lumMod val="75000"/>
                </a:schemeClr>
              </a:solidFill>
              <a:latin typeface="微软雅黑" panose="020B0503020204020204" pitchFamily="34" charset="-122"/>
              <a:ea typeface="微软雅黑" panose="020B0503020204020204" pitchFamily="34" charset="-122"/>
              <a:cs typeface="Intel Clear Light"/>
            </a:endParaRPr>
          </a:p>
          <a:p>
            <a:r>
              <a:rPr lang="en-US" sz="1400" dirty="0">
                <a:solidFill>
                  <a:schemeClr val="accent1">
                    <a:lumMod val="75000"/>
                  </a:schemeClr>
                </a:solidFill>
                <a:latin typeface="微软雅黑" panose="020B0503020204020204" pitchFamily="34" charset="-122"/>
                <a:ea typeface="微软雅黑" panose="020B0503020204020204" pitchFamily="34" charset="-122"/>
                <a:cs typeface="Intel Clear Light"/>
              </a:rPr>
              <a:t>2024</a:t>
            </a:r>
            <a:r>
              <a:rPr lang="zh-CN" altLang="en-US" sz="1400" dirty="0">
                <a:solidFill>
                  <a:schemeClr val="accent1">
                    <a:lumMod val="75000"/>
                  </a:schemeClr>
                </a:solidFill>
                <a:latin typeface="微软雅黑" panose="020B0503020204020204" pitchFamily="34" charset="-122"/>
                <a:ea typeface="微软雅黑" panose="020B0503020204020204" pitchFamily="34" charset="-122"/>
                <a:cs typeface="Intel Clear Light"/>
              </a:rPr>
              <a:t>年</a:t>
            </a:r>
            <a:r>
              <a:rPr lang="en-US" altLang="zh-CN" sz="1400" dirty="0">
                <a:solidFill>
                  <a:schemeClr val="accent1">
                    <a:lumMod val="75000"/>
                  </a:schemeClr>
                </a:solidFill>
                <a:latin typeface="微软雅黑" panose="020B0503020204020204" pitchFamily="34" charset="-122"/>
                <a:ea typeface="微软雅黑" panose="020B0503020204020204" pitchFamily="34" charset="-122"/>
                <a:cs typeface="Intel Clear Light"/>
              </a:rPr>
              <a:t>1</a:t>
            </a:r>
            <a:r>
              <a:rPr lang="zh-CN" altLang="en-US" sz="1400" dirty="0">
                <a:solidFill>
                  <a:schemeClr val="accent1">
                    <a:lumMod val="75000"/>
                  </a:schemeClr>
                </a:solidFill>
                <a:latin typeface="微软雅黑" panose="020B0503020204020204" pitchFamily="34" charset="-122"/>
                <a:ea typeface="微软雅黑" panose="020B0503020204020204" pitchFamily="34" charset="-122"/>
                <a:cs typeface="Intel Clear Light"/>
              </a:rPr>
              <a:t>月</a:t>
            </a:r>
            <a:r>
              <a:rPr lang="en-US" altLang="zh-CN" sz="1400" dirty="0">
                <a:solidFill>
                  <a:schemeClr val="accent1">
                    <a:lumMod val="75000"/>
                  </a:schemeClr>
                </a:solidFill>
                <a:latin typeface="微软雅黑" panose="020B0503020204020204" pitchFamily="34" charset="-122"/>
                <a:ea typeface="微软雅黑" panose="020B0503020204020204" pitchFamily="34" charset="-122"/>
                <a:cs typeface="Intel Clear Light"/>
              </a:rPr>
              <a:t>8</a:t>
            </a:r>
            <a:r>
              <a:rPr lang="zh-CN" altLang="en-US" sz="1400" dirty="0">
                <a:solidFill>
                  <a:schemeClr val="accent1">
                    <a:lumMod val="75000"/>
                  </a:schemeClr>
                </a:solidFill>
                <a:latin typeface="微软雅黑" panose="020B0503020204020204" pitchFamily="34" charset="-122"/>
                <a:ea typeface="微软雅黑" panose="020B0503020204020204" pitchFamily="34" charset="-122"/>
                <a:cs typeface="Intel Clear Light"/>
              </a:rPr>
              <a:t>日</a:t>
            </a:r>
            <a:endParaRPr lang="en-US" sz="1400" dirty="0">
              <a:solidFill>
                <a:schemeClr val="accent1">
                  <a:lumMod val="75000"/>
                </a:schemeClr>
              </a:solidFill>
              <a:latin typeface="微软雅黑" panose="020B0503020204020204" pitchFamily="34" charset="-122"/>
              <a:ea typeface="微软雅黑" panose="020B0503020204020204" pitchFamily="34" charset="-122"/>
              <a:cs typeface="Intel Clear Light"/>
            </a:endParaRPr>
          </a:p>
          <a:p>
            <a:endParaRPr lang="en-US" b="1"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3461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70A5570-5870-684A-CBDA-5FF59A02038D}"/>
              </a:ext>
            </a:extLst>
          </p:cNvPr>
          <p:cNvPicPr>
            <a:picLocks noChangeAspect="1"/>
          </p:cNvPicPr>
          <p:nvPr/>
        </p:nvPicPr>
        <p:blipFill>
          <a:blip r:embed="rId2"/>
          <a:stretch>
            <a:fillRect/>
          </a:stretch>
        </p:blipFill>
        <p:spPr>
          <a:xfrm>
            <a:off x="947737" y="2579370"/>
            <a:ext cx="10296525" cy="1333500"/>
          </a:xfrm>
          <a:prstGeom prst="rect">
            <a:avLst/>
          </a:prstGeom>
        </p:spPr>
      </p:pic>
    </p:spTree>
    <p:extLst>
      <p:ext uri="{BB962C8B-B14F-4D97-AF65-F5344CB8AC3E}">
        <p14:creationId xmlns:p14="http://schemas.microsoft.com/office/powerpoint/2010/main" val="341279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A88001FF-30B5-E2C8-5B89-419AC7BF029A}"/>
              </a:ext>
            </a:extLst>
          </p:cNvPr>
          <p:cNvPicPr>
            <a:picLocks noChangeAspect="1"/>
          </p:cNvPicPr>
          <p:nvPr/>
        </p:nvPicPr>
        <p:blipFill>
          <a:blip r:embed="rId3"/>
          <a:stretch>
            <a:fillRect/>
          </a:stretch>
        </p:blipFill>
        <p:spPr>
          <a:xfrm>
            <a:off x="1146120" y="1442379"/>
            <a:ext cx="10067925" cy="4772025"/>
          </a:xfrm>
          <a:prstGeom prst="rect">
            <a:avLst/>
          </a:prstGeom>
        </p:spPr>
      </p:pic>
      <p:sp>
        <p:nvSpPr>
          <p:cNvPr id="19" name="矩形 18">
            <a:extLst>
              <a:ext uri="{FF2B5EF4-FFF2-40B4-BE49-F238E27FC236}">
                <a16:creationId xmlns:a16="http://schemas.microsoft.com/office/drawing/2014/main" id="{8F365AEE-39F0-08DE-FBDC-24E603CCA361}"/>
              </a:ext>
            </a:extLst>
          </p:cNvPr>
          <p:cNvSpPr/>
          <p:nvPr/>
        </p:nvSpPr>
        <p:spPr>
          <a:xfrm>
            <a:off x="2217681" y="1664174"/>
            <a:ext cx="8166539" cy="841256"/>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400" b="0" i="0" u="none" strike="noStrike" cap="none" spc="0" normalizeH="0" baseline="0">
                <a:ln>
                  <a:noFill/>
                </a:ln>
                <a:solidFill>
                  <a:schemeClr val="accent1"/>
                </a:solidFill>
                <a:effectLst/>
                <a:uFillTx/>
                <a:latin typeface="Helvetica Neue Medium"/>
                <a:ea typeface="Helvetica Neue Medium"/>
                <a:cs typeface="Helvetica Neue Medium"/>
                <a:sym typeface="Helvetica Neue Medium"/>
              </a:rPr>
              <a:t>满足当今性能要求所需的各种加速器：</a:t>
            </a:r>
            <a:r>
              <a:rPr kumimoji="0" lang="en-US" altLang="zh-CN" sz="2400" b="0" i="0" u="none" strike="noStrike" cap="none" spc="0" normalizeH="0" baseline="0">
                <a:ln>
                  <a:noFill/>
                </a:ln>
                <a:solidFill>
                  <a:schemeClr val="accent1"/>
                </a:solidFill>
                <a:effectLst/>
                <a:uFillTx/>
                <a:latin typeface="Helvetica Neue Medium"/>
                <a:ea typeface="Helvetica Neue Medium"/>
                <a:cs typeface="Helvetica Neue Medium"/>
                <a:sym typeface="Helvetica Neue Medium"/>
              </a:rPr>
              <a:t>48%</a:t>
            </a:r>
            <a:r>
              <a:rPr kumimoji="0" lang="zh-CN" altLang="en-US" sz="2400" b="0" i="0" u="none" strike="noStrike" cap="none" spc="0" normalizeH="0" baseline="0">
                <a:ln>
                  <a:noFill/>
                </a:ln>
                <a:solidFill>
                  <a:schemeClr val="accent1"/>
                </a:solidFill>
                <a:effectLst/>
                <a:uFillTx/>
                <a:latin typeface="Helvetica Neue Medium"/>
                <a:ea typeface="Helvetica Neue Medium"/>
                <a:cs typeface="Helvetica Neue Medium"/>
                <a:sym typeface="Helvetica Neue Medium"/>
              </a:rPr>
              <a:t>的开发人员以异构系统为目标使用一种以上处理器或核心</a:t>
            </a:r>
          </a:p>
        </p:txBody>
      </p:sp>
      <p:sp>
        <p:nvSpPr>
          <p:cNvPr id="22" name="矩形 21">
            <a:extLst>
              <a:ext uri="{FF2B5EF4-FFF2-40B4-BE49-F238E27FC236}">
                <a16:creationId xmlns:a16="http://schemas.microsoft.com/office/drawing/2014/main" id="{16ABEDF2-B1A5-D3C6-6B41-4F09B3AF973F}"/>
              </a:ext>
            </a:extLst>
          </p:cNvPr>
          <p:cNvSpPr/>
          <p:nvPr/>
        </p:nvSpPr>
        <p:spPr>
          <a:xfrm>
            <a:off x="1897115" y="4555894"/>
            <a:ext cx="8571187" cy="348813"/>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1600" b="0" i="0" u="none" strike="noStrike" cap="none" spc="0" normalizeH="0" baseline="0">
                <a:ln>
                  <a:noFill/>
                </a:ln>
                <a:solidFill>
                  <a:schemeClr val="accent1"/>
                </a:solidFill>
                <a:effectLst/>
                <a:uFillTx/>
                <a:latin typeface="Helvetica Neue Medium"/>
                <a:ea typeface="Helvetica Neue Medium"/>
                <a:cs typeface="Helvetica Neue Medium"/>
                <a:sym typeface="Helvetica Neue Medium"/>
              </a:rPr>
              <a:t>开发人员面临的挑战：多种体系结构、供应商和编程模型</a:t>
            </a:r>
          </a:p>
        </p:txBody>
      </p:sp>
      <p:sp>
        <p:nvSpPr>
          <p:cNvPr id="24" name="矩形 23">
            <a:extLst>
              <a:ext uri="{FF2B5EF4-FFF2-40B4-BE49-F238E27FC236}">
                <a16:creationId xmlns:a16="http://schemas.microsoft.com/office/drawing/2014/main" id="{981722DB-F7C0-F3ED-E7E7-704811B2B319}"/>
              </a:ext>
            </a:extLst>
          </p:cNvPr>
          <p:cNvSpPr/>
          <p:nvPr/>
        </p:nvSpPr>
        <p:spPr>
          <a:xfrm>
            <a:off x="3100552" y="5437287"/>
            <a:ext cx="5938346" cy="348813"/>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1600" b="0" i="0" u="none" strike="noStrike" cap="none" spc="0" normalizeH="0" baseline="0">
                <a:ln>
                  <a:noFill/>
                </a:ln>
                <a:solidFill>
                  <a:schemeClr val="accent1"/>
                </a:solidFill>
                <a:effectLst/>
                <a:uFillTx/>
                <a:latin typeface="Helvetica Neue Medium"/>
                <a:ea typeface="Helvetica Neue Medium"/>
                <a:cs typeface="Helvetica Neue Medium"/>
                <a:sym typeface="Helvetica Neue Medium"/>
              </a:rPr>
              <a:t>开放式、基于标准的多体系结构编程</a:t>
            </a:r>
          </a:p>
        </p:txBody>
      </p:sp>
      <p:pic>
        <p:nvPicPr>
          <p:cNvPr id="3" name="图片 2">
            <a:extLst>
              <a:ext uri="{FF2B5EF4-FFF2-40B4-BE49-F238E27FC236}">
                <a16:creationId xmlns:a16="http://schemas.microsoft.com/office/drawing/2014/main" id="{EDBA0194-777B-925A-4FD5-892EBEF77428}"/>
              </a:ext>
            </a:extLst>
          </p:cNvPr>
          <p:cNvPicPr>
            <a:picLocks noChangeAspect="1"/>
          </p:cNvPicPr>
          <p:nvPr/>
        </p:nvPicPr>
        <p:blipFill>
          <a:blip r:embed="rId4"/>
          <a:stretch>
            <a:fillRect/>
          </a:stretch>
        </p:blipFill>
        <p:spPr>
          <a:xfrm>
            <a:off x="1146120" y="354477"/>
            <a:ext cx="1866900" cy="923925"/>
          </a:xfrm>
          <a:prstGeom prst="rect">
            <a:avLst/>
          </a:prstGeom>
        </p:spPr>
      </p:pic>
    </p:spTree>
    <p:extLst>
      <p:ext uri="{BB962C8B-B14F-4D97-AF65-F5344CB8AC3E}">
        <p14:creationId xmlns:p14="http://schemas.microsoft.com/office/powerpoint/2010/main" val="315905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5FFE4CB-C7E0-13B1-9C3C-36E01F734069}"/>
              </a:ext>
            </a:extLst>
          </p:cNvPr>
          <p:cNvPicPr>
            <a:picLocks noChangeAspect="1"/>
          </p:cNvPicPr>
          <p:nvPr/>
        </p:nvPicPr>
        <p:blipFill>
          <a:blip r:embed="rId2"/>
          <a:stretch>
            <a:fillRect/>
          </a:stretch>
        </p:blipFill>
        <p:spPr>
          <a:xfrm>
            <a:off x="296917" y="249127"/>
            <a:ext cx="11430000" cy="6086475"/>
          </a:xfrm>
          <a:prstGeom prst="rect">
            <a:avLst/>
          </a:prstGeom>
        </p:spPr>
      </p:pic>
    </p:spTree>
    <p:extLst>
      <p:ext uri="{BB962C8B-B14F-4D97-AF65-F5344CB8AC3E}">
        <p14:creationId xmlns:p14="http://schemas.microsoft.com/office/powerpoint/2010/main" val="234992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BB0D741-EAA3-6E70-C011-B23C873125F8}"/>
              </a:ext>
            </a:extLst>
          </p:cNvPr>
          <p:cNvPicPr>
            <a:picLocks noChangeAspect="1"/>
          </p:cNvPicPr>
          <p:nvPr/>
        </p:nvPicPr>
        <p:blipFill>
          <a:blip r:embed="rId2"/>
          <a:stretch>
            <a:fillRect/>
          </a:stretch>
        </p:blipFill>
        <p:spPr>
          <a:xfrm>
            <a:off x="5433356" y="0"/>
            <a:ext cx="6296190" cy="6458523"/>
          </a:xfrm>
          <a:prstGeom prst="rect">
            <a:avLst/>
          </a:prstGeom>
        </p:spPr>
      </p:pic>
      <p:sp>
        <p:nvSpPr>
          <p:cNvPr id="6" name="文本框 5">
            <a:extLst>
              <a:ext uri="{FF2B5EF4-FFF2-40B4-BE49-F238E27FC236}">
                <a16:creationId xmlns:a16="http://schemas.microsoft.com/office/drawing/2014/main" id="{2C09381D-B771-6C91-4DC9-413A3E3DA59C}"/>
              </a:ext>
            </a:extLst>
          </p:cNvPr>
          <p:cNvSpPr txBox="1"/>
          <p:nvPr/>
        </p:nvSpPr>
        <p:spPr>
          <a:xfrm>
            <a:off x="372624" y="409168"/>
            <a:ext cx="4572001"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2438338" hangingPunct="0"/>
            <a:r>
              <a:rPr lang="en-US" altLang="zh-CN" sz="4800">
                <a:solidFill>
                  <a:schemeClr val="tx2"/>
                </a:solidFill>
              </a:rPr>
              <a:t>Intel® AI Analytics Toolkit</a:t>
            </a:r>
            <a:endParaRPr lang="zh-CN" altLang="en-US" sz="4800">
              <a:solidFill>
                <a:schemeClr val="tx2"/>
              </a:solidFill>
            </a:endParaRPr>
          </a:p>
        </p:txBody>
      </p:sp>
      <p:pic>
        <p:nvPicPr>
          <p:cNvPr id="3" name="图片 2">
            <a:extLst>
              <a:ext uri="{FF2B5EF4-FFF2-40B4-BE49-F238E27FC236}">
                <a16:creationId xmlns:a16="http://schemas.microsoft.com/office/drawing/2014/main" id="{2F70F757-D952-1E7A-4048-38EF93B596C5}"/>
              </a:ext>
            </a:extLst>
          </p:cNvPr>
          <p:cNvPicPr>
            <a:picLocks noChangeAspect="1"/>
          </p:cNvPicPr>
          <p:nvPr/>
        </p:nvPicPr>
        <p:blipFill>
          <a:blip r:embed="rId3"/>
          <a:stretch>
            <a:fillRect/>
          </a:stretch>
        </p:blipFill>
        <p:spPr>
          <a:xfrm>
            <a:off x="372624" y="2596384"/>
            <a:ext cx="4935100" cy="712371"/>
          </a:xfrm>
          <a:prstGeom prst="rect">
            <a:avLst/>
          </a:prstGeom>
        </p:spPr>
      </p:pic>
    </p:spTree>
    <p:extLst>
      <p:ext uri="{BB962C8B-B14F-4D97-AF65-F5344CB8AC3E}">
        <p14:creationId xmlns:p14="http://schemas.microsoft.com/office/powerpoint/2010/main" val="3532472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A0DA669-54A2-6029-5B8D-E2373B2AC4B3}"/>
              </a:ext>
            </a:extLst>
          </p:cNvPr>
          <p:cNvPicPr>
            <a:picLocks noChangeAspect="1"/>
          </p:cNvPicPr>
          <p:nvPr/>
        </p:nvPicPr>
        <p:blipFill>
          <a:blip r:embed="rId2"/>
          <a:stretch>
            <a:fillRect/>
          </a:stretch>
        </p:blipFill>
        <p:spPr>
          <a:xfrm>
            <a:off x="471487" y="438150"/>
            <a:ext cx="11249025" cy="6419850"/>
          </a:xfrm>
          <a:prstGeom prst="rect">
            <a:avLst/>
          </a:prstGeom>
        </p:spPr>
      </p:pic>
    </p:spTree>
    <p:extLst>
      <p:ext uri="{BB962C8B-B14F-4D97-AF65-F5344CB8AC3E}">
        <p14:creationId xmlns:p14="http://schemas.microsoft.com/office/powerpoint/2010/main" val="343932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BD41E81-435D-8B2E-364F-C12B90C804EF}"/>
              </a:ext>
            </a:extLst>
          </p:cNvPr>
          <p:cNvPicPr>
            <a:picLocks noChangeAspect="1"/>
          </p:cNvPicPr>
          <p:nvPr/>
        </p:nvPicPr>
        <p:blipFill>
          <a:blip r:embed="rId2"/>
          <a:stretch>
            <a:fillRect/>
          </a:stretch>
        </p:blipFill>
        <p:spPr>
          <a:xfrm>
            <a:off x="1038225" y="2100590"/>
            <a:ext cx="10115550" cy="1647825"/>
          </a:xfrm>
          <a:prstGeom prst="rect">
            <a:avLst/>
          </a:prstGeom>
        </p:spPr>
      </p:pic>
    </p:spTree>
    <p:extLst>
      <p:ext uri="{BB962C8B-B14F-4D97-AF65-F5344CB8AC3E}">
        <p14:creationId xmlns:p14="http://schemas.microsoft.com/office/powerpoint/2010/main" val="226790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21E6238-FE85-19F3-E8BD-017314947F51}"/>
              </a:ext>
            </a:extLst>
          </p:cNvPr>
          <p:cNvPicPr>
            <a:picLocks noChangeAspect="1"/>
          </p:cNvPicPr>
          <p:nvPr/>
        </p:nvPicPr>
        <p:blipFill>
          <a:blip r:embed="rId2"/>
          <a:stretch>
            <a:fillRect/>
          </a:stretch>
        </p:blipFill>
        <p:spPr>
          <a:xfrm>
            <a:off x="119227" y="336331"/>
            <a:ext cx="10839450" cy="762000"/>
          </a:xfrm>
          <a:prstGeom prst="rect">
            <a:avLst/>
          </a:prstGeom>
        </p:spPr>
      </p:pic>
      <p:pic>
        <p:nvPicPr>
          <p:cNvPr id="6" name="图片 5">
            <a:extLst>
              <a:ext uri="{FF2B5EF4-FFF2-40B4-BE49-F238E27FC236}">
                <a16:creationId xmlns:a16="http://schemas.microsoft.com/office/drawing/2014/main" id="{BABC9948-38A9-05CC-8447-C7EB7A830C3B}"/>
              </a:ext>
            </a:extLst>
          </p:cNvPr>
          <p:cNvPicPr>
            <a:picLocks noChangeAspect="1"/>
          </p:cNvPicPr>
          <p:nvPr/>
        </p:nvPicPr>
        <p:blipFill>
          <a:blip r:embed="rId3"/>
          <a:stretch>
            <a:fillRect/>
          </a:stretch>
        </p:blipFill>
        <p:spPr>
          <a:xfrm>
            <a:off x="6646151" y="1098331"/>
            <a:ext cx="5353050" cy="4267200"/>
          </a:xfrm>
          <a:prstGeom prst="rect">
            <a:avLst/>
          </a:prstGeom>
        </p:spPr>
      </p:pic>
      <p:pic>
        <p:nvPicPr>
          <p:cNvPr id="8" name="图片 7">
            <a:extLst>
              <a:ext uri="{FF2B5EF4-FFF2-40B4-BE49-F238E27FC236}">
                <a16:creationId xmlns:a16="http://schemas.microsoft.com/office/drawing/2014/main" id="{5D3AD3F6-C3AC-1DEB-3646-113791C0F634}"/>
              </a:ext>
            </a:extLst>
          </p:cNvPr>
          <p:cNvPicPr>
            <a:picLocks noChangeAspect="1"/>
          </p:cNvPicPr>
          <p:nvPr/>
        </p:nvPicPr>
        <p:blipFill>
          <a:blip r:embed="rId4"/>
          <a:stretch>
            <a:fillRect/>
          </a:stretch>
        </p:blipFill>
        <p:spPr>
          <a:xfrm>
            <a:off x="287064" y="1197030"/>
            <a:ext cx="6191250" cy="4295775"/>
          </a:xfrm>
          <a:prstGeom prst="rect">
            <a:avLst/>
          </a:prstGeom>
        </p:spPr>
      </p:pic>
    </p:spTree>
    <p:extLst>
      <p:ext uri="{BB962C8B-B14F-4D97-AF65-F5344CB8AC3E}">
        <p14:creationId xmlns:p14="http://schemas.microsoft.com/office/powerpoint/2010/main" val="2470886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6623BB1-8DB9-4312-CEE4-412172CBFDC5}"/>
              </a:ext>
            </a:extLst>
          </p:cNvPr>
          <p:cNvPicPr>
            <a:picLocks noChangeAspect="1"/>
          </p:cNvPicPr>
          <p:nvPr/>
        </p:nvPicPr>
        <p:blipFill>
          <a:blip r:embed="rId2"/>
          <a:stretch>
            <a:fillRect/>
          </a:stretch>
        </p:blipFill>
        <p:spPr>
          <a:xfrm>
            <a:off x="0" y="461962"/>
            <a:ext cx="11715750" cy="5934075"/>
          </a:xfrm>
          <a:prstGeom prst="rect">
            <a:avLst/>
          </a:prstGeom>
        </p:spPr>
      </p:pic>
    </p:spTree>
    <p:extLst>
      <p:ext uri="{BB962C8B-B14F-4D97-AF65-F5344CB8AC3E}">
        <p14:creationId xmlns:p14="http://schemas.microsoft.com/office/powerpoint/2010/main" val="152844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A2D114F-74AC-B35A-8100-DEB8412E2547}"/>
              </a:ext>
            </a:extLst>
          </p:cNvPr>
          <p:cNvPicPr>
            <a:picLocks noChangeAspect="1"/>
          </p:cNvPicPr>
          <p:nvPr/>
        </p:nvPicPr>
        <p:blipFill>
          <a:blip r:embed="rId2"/>
          <a:stretch>
            <a:fillRect/>
          </a:stretch>
        </p:blipFill>
        <p:spPr>
          <a:xfrm>
            <a:off x="276882" y="47625"/>
            <a:ext cx="11449050" cy="6762750"/>
          </a:xfrm>
          <a:prstGeom prst="rect">
            <a:avLst/>
          </a:prstGeom>
        </p:spPr>
      </p:pic>
    </p:spTree>
    <p:extLst>
      <p:ext uri="{BB962C8B-B14F-4D97-AF65-F5344CB8AC3E}">
        <p14:creationId xmlns:p14="http://schemas.microsoft.com/office/powerpoint/2010/main" val="415275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491473E-6AB3-FAC1-C242-9360CB67CBA9}"/>
              </a:ext>
            </a:extLst>
          </p:cNvPr>
          <p:cNvPicPr>
            <a:picLocks noChangeAspect="1"/>
          </p:cNvPicPr>
          <p:nvPr/>
        </p:nvPicPr>
        <p:blipFill>
          <a:blip r:embed="rId2"/>
          <a:stretch>
            <a:fillRect/>
          </a:stretch>
        </p:blipFill>
        <p:spPr>
          <a:xfrm>
            <a:off x="79483" y="0"/>
            <a:ext cx="11696700" cy="6467475"/>
          </a:xfrm>
          <a:prstGeom prst="rect">
            <a:avLst/>
          </a:prstGeom>
        </p:spPr>
      </p:pic>
    </p:spTree>
    <p:extLst>
      <p:ext uri="{BB962C8B-B14F-4D97-AF65-F5344CB8AC3E}">
        <p14:creationId xmlns:p14="http://schemas.microsoft.com/office/powerpoint/2010/main" val="305868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0A688FB-D31C-D6F6-D342-3CC1E8C8AFCE}"/>
              </a:ext>
            </a:extLst>
          </p:cNvPr>
          <p:cNvSpPr>
            <a:spLocks noGrp="1"/>
          </p:cNvSpPr>
          <p:nvPr>
            <p:ph type="title"/>
          </p:nvPr>
        </p:nvSpPr>
        <p:spPr>
          <a:xfrm>
            <a:off x="1" y="-2018"/>
            <a:ext cx="12192000" cy="868603"/>
          </a:xfrm>
          <a:solidFill>
            <a:schemeClr val="accent1"/>
          </a:solidFill>
        </p:spPr>
        <p:txBody>
          <a:bodyPr lIns="0" tIns="0" rIns="0" bIns="0" anchor="ctr">
            <a:normAutofit/>
          </a:bodyPr>
          <a:lstStyle/>
          <a:p>
            <a:pPr algn="ctr"/>
            <a:r>
              <a:rPr lang="en-US" sz="2800" b="1" dirty="0">
                <a:solidFill>
                  <a:schemeClr val="bg1"/>
                </a:solidFill>
                <a:latin typeface="微软雅黑" panose="020B0503020204020204" pitchFamily="34" charset="-122"/>
                <a:ea typeface="微软雅黑" panose="020B0503020204020204" pitchFamily="34" charset="-122"/>
                <a:cs typeface="Intel Clear Light"/>
              </a:rPr>
              <a:t>The Intel</a:t>
            </a:r>
            <a:r>
              <a:rPr lang="en-US" sz="2800" b="1" baseline="30000" dirty="0">
                <a:solidFill>
                  <a:schemeClr val="bg1"/>
                </a:solidFill>
                <a:latin typeface="微软雅黑" panose="020B0503020204020204" pitchFamily="34" charset="-122"/>
                <a:ea typeface="微软雅黑" panose="020B0503020204020204" pitchFamily="34" charset="-122"/>
                <a:cs typeface="Calibri"/>
              </a:rPr>
              <a:t>®</a:t>
            </a:r>
            <a:r>
              <a:rPr lang="en-US" sz="2800" b="1" dirty="0">
                <a:solidFill>
                  <a:schemeClr val="bg1"/>
                </a:solidFill>
                <a:latin typeface="微软雅黑" panose="020B0503020204020204" pitchFamily="34" charset="-122"/>
                <a:ea typeface="微软雅黑" panose="020B0503020204020204" pitchFamily="34" charset="-122"/>
                <a:cs typeface="Intel Clear Light"/>
              </a:rPr>
              <a:t> Academic Program for </a:t>
            </a:r>
            <a:r>
              <a:rPr lang="en-US" sz="2800" b="1" dirty="0" err="1">
                <a:solidFill>
                  <a:schemeClr val="bg1"/>
                </a:solidFill>
                <a:latin typeface="微软雅黑" panose="020B0503020204020204" pitchFamily="34" charset="-122"/>
                <a:ea typeface="微软雅黑" panose="020B0503020204020204" pitchFamily="34" charset="-122"/>
                <a:cs typeface="Intel Clear Light"/>
              </a:rPr>
              <a:t>oneAPI</a:t>
            </a:r>
            <a:br>
              <a:rPr lang="en-US" sz="2800" dirty="0">
                <a:latin typeface="微软雅黑" panose="020B0503020204020204" pitchFamily="34" charset="-122"/>
                <a:ea typeface="微软雅黑" panose="020B0503020204020204" pitchFamily="34" charset="-122"/>
              </a:rPr>
            </a:br>
            <a:r>
              <a:rPr lang="en-US" sz="1800" i="1" dirty="0">
                <a:solidFill>
                  <a:schemeClr val="accent2"/>
                </a:solidFill>
                <a:latin typeface="微软雅黑" panose="020B0503020204020204" pitchFamily="34" charset="-122"/>
                <a:ea typeface="微软雅黑" panose="020B0503020204020204" pitchFamily="34" charset="-122"/>
                <a:cs typeface="Intel Clear Light"/>
              </a:rPr>
              <a:t>Fostering the advancement of innovation in the academic</a:t>
            </a:r>
          </a:p>
        </p:txBody>
      </p:sp>
      <p:sp>
        <p:nvSpPr>
          <p:cNvPr id="15" name="Content Placeholder 2">
            <a:extLst>
              <a:ext uri="{FF2B5EF4-FFF2-40B4-BE49-F238E27FC236}">
                <a16:creationId xmlns:a16="http://schemas.microsoft.com/office/drawing/2014/main" id="{0C52AC46-AFF5-9943-C825-E0A8F988996E}"/>
              </a:ext>
            </a:extLst>
          </p:cNvPr>
          <p:cNvSpPr txBox="1">
            <a:spLocks/>
          </p:cNvSpPr>
          <p:nvPr/>
        </p:nvSpPr>
        <p:spPr>
          <a:xfrm>
            <a:off x="595936" y="3895696"/>
            <a:ext cx="1045952" cy="3693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Helvetica Neue"/>
              </a:rPr>
              <a:t>Lead.</a:t>
            </a:r>
            <a:endParaRPr kumimoji="0" 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Calibri" panose="020F0502020204030204" pitchFamily="34" charset="0"/>
              <a:sym typeface="Helvetica Neue"/>
            </a:endParaRPr>
          </a:p>
        </p:txBody>
      </p:sp>
      <p:grpSp>
        <p:nvGrpSpPr>
          <p:cNvPr id="37" name="Group 36">
            <a:extLst>
              <a:ext uri="{FF2B5EF4-FFF2-40B4-BE49-F238E27FC236}">
                <a16:creationId xmlns:a16="http://schemas.microsoft.com/office/drawing/2014/main" id="{EA391150-AF43-BFEB-CD3D-6681456522F9}"/>
              </a:ext>
            </a:extLst>
          </p:cNvPr>
          <p:cNvGrpSpPr/>
          <p:nvPr/>
        </p:nvGrpSpPr>
        <p:grpSpPr>
          <a:xfrm>
            <a:off x="394869" y="3894035"/>
            <a:ext cx="11201195" cy="2221679"/>
            <a:chOff x="394869" y="980345"/>
            <a:chExt cx="11201195" cy="2221679"/>
          </a:xfrm>
        </p:grpSpPr>
        <p:sp>
          <p:nvSpPr>
            <p:cNvPr id="4" name="Content Placeholder 2">
              <a:extLst>
                <a:ext uri="{FF2B5EF4-FFF2-40B4-BE49-F238E27FC236}">
                  <a16:creationId xmlns:a16="http://schemas.microsoft.com/office/drawing/2014/main" id="{36D3DD5A-1290-389E-A03A-E8281EF1CBF6}"/>
                </a:ext>
              </a:extLst>
            </p:cNvPr>
            <p:cNvSpPr txBox="1">
              <a:spLocks/>
            </p:cNvSpPr>
            <p:nvPr/>
          </p:nvSpPr>
          <p:spPr>
            <a:xfrm>
              <a:off x="6354631" y="1374122"/>
              <a:ext cx="2535821" cy="157479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Helvetica Neue"/>
                </a:rPr>
                <a:t>Intel</a:t>
              </a:r>
              <a:r>
                <a:rPr kumimoji="0" lang="en-US" sz="1600" b="1" i="0" u="none" strike="noStrike" kern="1200" cap="none" spc="0" normalizeH="0" baseline="3000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Helvetica Neue"/>
                </a:rPr>
                <a:t>®</a:t>
              </a:r>
              <a:r>
                <a:rPr kumimoji="0" 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Helvetica Neue"/>
                </a:rPr>
                <a:t> Student Ambassador Program</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Helvetica Neue"/>
                </a:rPr>
                <a:t>Investing in students to become leaders in their academic developer community </a:t>
              </a:r>
              <a:endParaRPr kumimoji="0" 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Helvetica Neue"/>
              </a:endParaRPr>
            </a:p>
          </p:txBody>
        </p:sp>
        <p:sp>
          <p:nvSpPr>
            <p:cNvPr id="5" name="Content Placeholder 2">
              <a:extLst>
                <a:ext uri="{FF2B5EF4-FFF2-40B4-BE49-F238E27FC236}">
                  <a16:creationId xmlns:a16="http://schemas.microsoft.com/office/drawing/2014/main" id="{6066855B-33FD-263C-EC6F-6690FA81940D}"/>
                </a:ext>
              </a:extLst>
            </p:cNvPr>
            <p:cNvSpPr txBox="1">
              <a:spLocks/>
            </p:cNvSpPr>
            <p:nvPr/>
          </p:nvSpPr>
          <p:spPr>
            <a:xfrm>
              <a:off x="3710658" y="1442568"/>
              <a:ext cx="2261991" cy="1759456"/>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Helvetica Neue"/>
                </a:rPr>
                <a:t>Educator Program</a:t>
              </a:r>
              <a:endParaRPr kumimoji="0" 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Calibri" panose="020F0502020204030204" pitchFamily="34" charset="0"/>
                <a:sym typeface="Helvetica Neue"/>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Calibri" panose="020F0502020204030204" pitchFamily="34" charset="0"/>
                  <a:sym typeface="Helvetica Neue"/>
                </a:rPr>
                <a:t>Collaborating with professors in teaching world-changing technology to tomorrow’s developers </a:t>
              </a:r>
            </a:p>
          </p:txBody>
        </p:sp>
        <p:cxnSp>
          <p:nvCxnSpPr>
            <p:cNvPr id="6" name="Elbow Connector 38">
              <a:extLst>
                <a:ext uri="{FF2B5EF4-FFF2-40B4-BE49-F238E27FC236}">
                  <a16:creationId xmlns:a16="http://schemas.microsoft.com/office/drawing/2014/main" id="{654CA351-54E6-61BD-86C6-4AD920DFAC3D}"/>
                </a:ext>
              </a:extLst>
            </p:cNvPr>
            <p:cNvCxnSpPr>
              <a:cxnSpLocks/>
            </p:cNvCxnSpPr>
            <p:nvPr/>
          </p:nvCxnSpPr>
          <p:spPr>
            <a:xfrm rot="10800000" flipH="1">
              <a:off x="3632302" y="1145581"/>
              <a:ext cx="1294693" cy="1949049"/>
            </a:xfrm>
            <a:prstGeom prst="bentConnector4">
              <a:avLst>
                <a:gd name="adj1" fmla="val 189019"/>
                <a:gd name="adj2" fmla="val 100022"/>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Elbow Connector 40">
              <a:extLst>
                <a:ext uri="{FF2B5EF4-FFF2-40B4-BE49-F238E27FC236}">
                  <a16:creationId xmlns:a16="http://schemas.microsoft.com/office/drawing/2014/main" id="{9AE26DFF-B82E-48C6-CD12-172674359E77}"/>
                </a:ext>
              </a:extLst>
            </p:cNvPr>
            <p:cNvCxnSpPr>
              <a:cxnSpLocks/>
            </p:cNvCxnSpPr>
            <p:nvPr/>
          </p:nvCxnSpPr>
          <p:spPr>
            <a:xfrm rot="10800000" flipH="1">
              <a:off x="3676479" y="1147929"/>
              <a:ext cx="235913" cy="1949047"/>
            </a:xfrm>
            <a:prstGeom prst="bentConnector4">
              <a:avLst>
                <a:gd name="adj1" fmla="val -17496"/>
                <a:gd name="adj2" fmla="val 99926"/>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75E04A5B-F2C6-022A-63FB-76C1D03C2020}"/>
                </a:ext>
              </a:extLst>
            </p:cNvPr>
            <p:cNvSpPr txBox="1">
              <a:spLocks/>
            </p:cNvSpPr>
            <p:nvPr/>
          </p:nvSpPr>
          <p:spPr>
            <a:xfrm>
              <a:off x="3929171" y="980345"/>
              <a:ext cx="1045952" cy="3693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a:sym typeface="Helvetica Neue"/>
                </a:rPr>
                <a:t>Teach.</a:t>
              </a:r>
              <a:endParaRPr kumimoji="0" lang="en-US" sz="2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Calibri" panose="020F0502020204030204" pitchFamily="34" charset="0"/>
                <a:sym typeface="Helvetica Neue"/>
              </a:endParaRPr>
            </a:p>
          </p:txBody>
        </p:sp>
        <p:sp>
          <p:nvSpPr>
            <p:cNvPr id="9" name="Content Placeholder 2">
              <a:extLst>
                <a:ext uri="{FF2B5EF4-FFF2-40B4-BE49-F238E27FC236}">
                  <a16:creationId xmlns:a16="http://schemas.microsoft.com/office/drawing/2014/main" id="{8928255E-A3B7-1533-AF89-3AAFC4AB772B}"/>
                </a:ext>
              </a:extLst>
            </p:cNvPr>
            <p:cNvSpPr txBox="1">
              <a:spLocks/>
            </p:cNvSpPr>
            <p:nvPr/>
          </p:nvSpPr>
          <p:spPr>
            <a:xfrm>
              <a:off x="549929" y="1341756"/>
              <a:ext cx="2740220" cy="157479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Arial"/>
                  <a:sym typeface="Helvetica Neue"/>
                </a:rPr>
                <a:t>oneAPI</a:t>
              </a:r>
              <a:r>
                <a:rPr kumimoji="0" 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Helvetica Neue"/>
                </a:rPr>
                <a:t> Centers of Excellence</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Helvetica Neue"/>
                </a:rPr>
                <a:t>Accelerating </a:t>
              </a:r>
              <a:br>
                <a:rPr kumimoji="0" 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Helvetica Neue"/>
                </a:rPr>
              </a:br>
              <a:r>
                <a:rPr kumimoji="0" 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Helvetica Neue"/>
                </a:rPr>
                <a:t>the open standards-based programming model by enabling widely used codes</a:t>
              </a:r>
              <a:endParaRPr kumimoji="0" 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Helvetica Neue"/>
              </a:endParaRPr>
            </a:p>
          </p:txBody>
        </p:sp>
        <p:cxnSp>
          <p:nvCxnSpPr>
            <p:cNvPr id="10" name="Elbow Connector 91">
              <a:extLst>
                <a:ext uri="{FF2B5EF4-FFF2-40B4-BE49-F238E27FC236}">
                  <a16:creationId xmlns:a16="http://schemas.microsoft.com/office/drawing/2014/main" id="{7152EA90-2666-3336-A5D7-D5C142B22CDC}"/>
                </a:ext>
              </a:extLst>
            </p:cNvPr>
            <p:cNvCxnSpPr>
              <a:cxnSpLocks/>
            </p:cNvCxnSpPr>
            <p:nvPr/>
          </p:nvCxnSpPr>
          <p:spPr>
            <a:xfrm rot="10800000" flipH="1">
              <a:off x="6302432" y="1160599"/>
              <a:ext cx="1294693" cy="1949049"/>
            </a:xfrm>
            <a:prstGeom prst="bentConnector4">
              <a:avLst>
                <a:gd name="adj1" fmla="val 199213"/>
                <a:gd name="adj2" fmla="val 100022"/>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Elbow Connector 92">
              <a:extLst>
                <a:ext uri="{FF2B5EF4-FFF2-40B4-BE49-F238E27FC236}">
                  <a16:creationId xmlns:a16="http://schemas.microsoft.com/office/drawing/2014/main" id="{DF413885-8D8A-5554-D657-277F80F56CE7}"/>
                </a:ext>
              </a:extLst>
            </p:cNvPr>
            <p:cNvCxnSpPr>
              <a:cxnSpLocks/>
            </p:cNvCxnSpPr>
            <p:nvPr/>
          </p:nvCxnSpPr>
          <p:spPr>
            <a:xfrm rot="10800000" flipH="1">
              <a:off x="6346609" y="1162947"/>
              <a:ext cx="235913" cy="1949047"/>
            </a:xfrm>
            <a:prstGeom prst="bentConnector4">
              <a:avLst>
                <a:gd name="adj1" fmla="val -17496"/>
                <a:gd name="adj2" fmla="val 99926"/>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D2465125-D699-6D13-B599-E556A3BFBA77}"/>
                </a:ext>
              </a:extLst>
            </p:cNvPr>
            <p:cNvSpPr txBox="1">
              <a:spLocks/>
            </p:cNvSpPr>
            <p:nvPr/>
          </p:nvSpPr>
          <p:spPr>
            <a:xfrm>
              <a:off x="6599301" y="1004790"/>
              <a:ext cx="1045952" cy="3693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a:sym typeface="Helvetica Neue"/>
                </a:rPr>
                <a:t>Learn.</a:t>
              </a:r>
              <a:endParaRPr kumimoji="0" lang="en-US" sz="2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Calibri" panose="020F0502020204030204" pitchFamily="34" charset="0"/>
                <a:sym typeface="Helvetica Neue"/>
              </a:endParaRPr>
            </a:p>
          </p:txBody>
        </p:sp>
        <p:cxnSp>
          <p:nvCxnSpPr>
            <p:cNvPr id="13" name="Elbow Connector 96">
              <a:extLst>
                <a:ext uri="{FF2B5EF4-FFF2-40B4-BE49-F238E27FC236}">
                  <a16:creationId xmlns:a16="http://schemas.microsoft.com/office/drawing/2014/main" id="{E6D8E47A-7FB4-9AFF-4AF7-8C181946580E}"/>
                </a:ext>
              </a:extLst>
            </p:cNvPr>
            <p:cNvCxnSpPr>
              <a:cxnSpLocks/>
            </p:cNvCxnSpPr>
            <p:nvPr/>
          </p:nvCxnSpPr>
          <p:spPr>
            <a:xfrm rot="5400000" flipH="1" flipV="1">
              <a:off x="8217" y="1547251"/>
              <a:ext cx="1916628" cy="1143324"/>
            </a:xfrm>
            <a:prstGeom prst="bentConnector4">
              <a:avLst>
                <a:gd name="adj1" fmla="val -67"/>
                <a:gd name="adj2" fmla="val 256862"/>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Elbow Connector 97">
              <a:extLst>
                <a:ext uri="{FF2B5EF4-FFF2-40B4-BE49-F238E27FC236}">
                  <a16:creationId xmlns:a16="http://schemas.microsoft.com/office/drawing/2014/main" id="{7703E9FE-5CBC-B92D-7C5C-11195134CF6E}"/>
                </a:ext>
              </a:extLst>
            </p:cNvPr>
            <p:cNvCxnSpPr>
              <a:cxnSpLocks/>
            </p:cNvCxnSpPr>
            <p:nvPr/>
          </p:nvCxnSpPr>
          <p:spPr>
            <a:xfrm rot="10800000" flipH="1">
              <a:off x="437514" y="1134090"/>
              <a:ext cx="235913" cy="1949047"/>
            </a:xfrm>
            <a:prstGeom prst="bentConnector4">
              <a:avLst>
                <a:gd name="adj1" fmla="val -17496"/>
                <a:gd name="adj2" fmla="val 99926"/>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B2814B16-EC3E-F178-5F59-6CB002A81CD7}"/>
                </a:ext>
              </a:extLst>
            </p:cNvPr>
            <p:cNvSpPr txBox="1">
              <a:spLocks/>
            </p:cNvSpPr>
            <p:nvPr/>
          </p:nvSpPr>
          <p:spPr>
            <a:xfrm>
              <a:off x="9475866" y="990227"/>
              <a:ext cx="1334139" cy="3693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solidFill>
                    <a:srgbClr val="000000"/>
                  </a:solidFill>
                  <a:latin typeface="微软雅黑" panose="020B0503020204020204" pitchFamily="34" charset="-122"/>
                  <a:ea typeface="微软雅黑" panose="020B0503020204020204" pitchFamily="34" charset="-122"/>
                  <a:cs typeface="Calibri" panose="020F0502020204030204" pitchFamily="34" charset="0"/>
                  <a:sym typeface="Helvetica Neue"/>
                </a:rPr>
                <a:t>Scale</a:t>
              </a:r>
              <a:r>
                <a:rPr kumimoji="0" 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Calibri" panose="020F0502020204030204" pitchFamily="34" charset="0"/>
                  <a:sym typeface="Helvetica Neue"/>
                </a:rPr>
                <a:t>.</a:t>
              </a:r>
            </a:p>
          </p:txBody>
        </p:sp>
        <p:sp>
          <p:nvSpPr>
            <p:cNvPr id="17" name="Content Placeholder 2">
              <a:extLst>
                <a:ext uri="{FF2B5EF4-FFF2-40B4-BE49-F238E27FC236}">
                  <a16:creationId xmlns:a16="http://schemas.microsoft.com/office/drawing/2014/main" id="{50A60241-F835-FA92-AB4A-79BB71053D3C}"/>
                </a:ext>
              </a:extLst>
            </p:cNvPr>
            <p:cNvSpPr txBox="1">
              <a:spLocks/>
            </p:cNvSpPr>
            <p:nvPr/>
          </p:nvSpPr>
          <p:spPr>
            <a:xfrm>
              <a:off x="9316561" y="1445284"/>
              <a:ext cx="2142859" cy="172867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Helvetica Neue"/>
                </a:rPr>
                <a:t>Intel</a:t>
              </a:r>
              <a:r>
                <a:rPr kumimoji="0" lang="en-US" sz="1400" b="1" i="0" u="none" strike="noStrike" kern="1200" cap="none" spc="0" normalizeH="0" baseline="3000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Helvetica Neue"/>
                </a:rPr>
                <a:t>®</a:t>
              </a:r>
              <a:r>
                <a:rPr kumimoji="0" lang="en-US"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Helvetica Neue"/>
                </a:rPr>
                <a:t> Campus Hackathon</a:t>
              </a:r>
            </a:p>
            <a:p>
              <a:pPr marL="0" indent="0">
                <a:lnSpc>
                  <a:spcPct val="100000"/>
                </a:lnSpc>
                <a:buNone/>
                <a:defRPr/>
              </a:pPr>
              <a:r>
                <a:rPr lang="en-US" sz="1400" dirty="0">
                  <a:solidFill>
                    <a:srgbClr val="000000"/>
                  </a:solidFill>
                  <a:latin typeface="微软雅黑" panose="020B0503020204020204" pitchFamily="34" charset="-122"/>
                  <a:ea typeface="微软雅黑" panose="020B0503020204020204" pitchFamily="34" charset="-122"/>
                  <a:cs typeface="Arial"/>
                </a:rPr>
                <a:t>Enabling the next generation of developers for deeper consumption of </a:t>
              </a:r>
              <a:r>
                <a:rPr lang="en-US" sz="1400" dirty="0" err="1">
                  <a:solidFill>
                    <a:srgbClr val="000000"/>
                  </a:solidFill>
                  <a:latin typeface="微软雅黑" panose="020B0503020204020204" pitchFamily="34" charset="-122"/>
                  <a:ea typeface="微软雅黑" panose="020B0503020204020204" pitchFamily="34" charset="-122"/>
                  <a:cs typeface="Arial"/>
                </a:rPr>
                <a:t>oneAPI</a:t>
              </a:r>
              <a:r>
                <a:rPr lang="en-US" sz="1400" dirty="0">
                  <a:solidFill>
                    <a:srgbClr val="000000"/>
                  </a:solidFill>
                  <a:latin typeface="微软雅黑" panose="020B0503020204020204" pitchFamily="34" charset="-122"/>
                  <a:ea typeface="微软雅黑" panose="020B0503020204020204" pitchFamily="34" charset="-122"/>
                  <a:cs typeface="Arial"/>
                </a:rPr>
                <a:t> </a:t>
              </a:r>
            </a:p>
          </p:txBody>
        </p:sp>
        <p:grpSp>
          <p:nvGrpSpPr>
            <p:cNvPr id="18" name="Group 17">
              <a:extLst>
                <a:ext uri="{FF2B5EF4-FFF2-40B4-BE49-F238E27FC236}">
                  <a16:creationId xmlns:a16="http://schemas.microsoft.com/office/drawing/2014/main" id="{A93B56F2-C5E7-B6A3-02EF-74F3981F5495}"/>
                </a:ext>
              </a:extLst>
            </p:cNvPr>
            <p:cNvGrpSpPr/>
            <p:nvPr/>
          </p:nvGrpSpPr>
          <p:grpSpPr>
            <a:xfrm>
              <a:off x="9226900" y="1159157"/>
              <a:ext cx="2369164" cy="1964537"/>
              <a:chOff x="6843947" y="1957201"/>
              <a:chExt cx="1943178" cy="1828438"/>
            </a:xfrm>
          </p:grpSpPr>
          <p:cxnSp>
            <p:nvCxnSpPr>
              <p:cNvPr id="19" name="Straight Connector 18">
                <a:extLst>
                  <a:ext uri="{FF2B5EF4-FFF2-40B4-BE49-F238E27FC236}">
                    <a16:creationId xmlns:a16="http://schemas.microsoft.com/office/drawing/2014/main" id="{981A784D-C744-0D61-7259-91079F0D4F26}"/>
                  </a:ext>
                </a:extLst>
              </p:cNvPr>
              <p:cNvCxnSpPr>
                <a:cxnSpLocks/>
              </p:cNvCxnSpPr>
              <p:nvPr/>
            </p:nvCxnSpPr>
            <p:spPr>
              <a:xfrm>
                <a:off x="8116389" y="1988199"/>
                <a:ext cx="670736"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52925FC-28EC-E230-988E-BF58137FF237}"/>
                  </a:ext>
                </a:extLst>
              </p:cNvPr>
              <p:cNvCxnSpPr/>
              <p:nvPr/>
            </p:nvCxnSpPr>
            <p:spPr>
              <a:xfrm>
                <a:off x="8787125" y="1978973"/>
                <a:ext cx="0" cy="179686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6C5BEA8-E3AC-0CE9-CAC5-252FFE01CB51}"/>
                  </a:ext>
                </a:extLst>
              </p:cNvPr>
              <p:cNvCxnSpPr>
                <a:cxnSpLocks/>
              </p:cNvCxnSpPr>
              <p:nvPr/>
            </p:nvCxnSpPr>
            <p:spPr>
              <a:xfrm flipH="1">
                <a:off x="6843947" y="3758590"/>
                <a:ext cx="1943178" cy="27049"/>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5476E06-3B4E-934D-4289-4B8595CB217D}"/>
                  </a:ext>
                </a:extLst>
              </p:cNvPr>
              <p:cNvCxnSpPr>
                <a:cxnSpLocks/>
              </p:cNvCxnSpPr>
              <p:nvPr/>
            </p:nvCxnSpPr>
            <p:spPr>
              <a:xfrm flipV="1">
                <a:off x="6848542" y="1957201"/>
                <a:ext cx="0" cy="1818636"/>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7A1431B-ED0A-228A-A9EC-EE279E7C38D2}"/>
                  </a:ext>
                </a:extLst>
              </p:cNvPr>
              <p:cNvCxnSpPr>
                <a:cxnSpLocks/>
              </p:cNvCxnSpPr>
              <p:nvPr/>
            </p:nvCxnSpPr>
            <p:spPr>
              <a:xfrm>
                <a:off x="6843947" y="1957201"/>
                <a:ext cx="286127"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882F08AD-C903-6ABF-04C2-41DCAC8E5870}"/>
              </a:ext>
            </a:extLst>
          </p:cNvPr>
          <p:cNvGrpSpPr/>
          <p:nvPr/>
        </p:nvGrpSpPr>
        <p:grpSpPr>
          <a:xfrm>
            <a:off x="405136" y="1124181"/>
            <a:ext cx="11225498" cy="2102639"/>
            <a:chOff x="405136" y="3983633"/>
            <a:chExt cx="11225498" cy="2102639"/>
          </a:xfrm>
        </p:grpSpPr>
        <p:grpSp>
          <p:nvGrpSpPr>
            <p:cNvPr id="24" name="Group 23">
              <a:extLst>
                <a:ext uri="{FF2B5EF4-FFF2-40B4-BE49-F238E27FC236}">
                  <a16:creationId xmlns:a16="http://schemas.microsoft.com/office/drawing/2014/main" id="{45884457-5D2A-7AE3-A576-462F6ACEDA04}"/>
                </a:ext>
              </a:extLst>
            </p:cNvPr>
            <p:cNvGrpSpPr/>
            <p:nvPr/>
          </p:nvGrpSpPr>
          <p:grpSpPr>
            <a:xfrm>
              <a:off x="405136" y="4132304"/>
              <a:ext cx="11225498" cy="1953968"/>
              <a:chOff x="8967464" y="2063420"/>
              <a:chExt cx="1947358" cy="1836976"/>
            </a:xfrm>
          </p:grpSpPr>
          <p:cxnSp>
            <p:nvCxnSpPr>
              <p:cNvPr id="25" name="Straight Connector 24">
                <a:extLst>
                  <a:ext uri="{FF2B5EF4-FFF2-40B4-BE49-F238E27FC236}">
                    <a16:creationId xmlns:a16="http://schemas.microsoft.com/office/drawing/2014/main" id="{0F725B7C-2E92-B528-B700-E53E17FDA121}"/>
                  </a:ext>
                </a:extLst>
              </p:cNvPr>
              <p:cNvCxnSpPr>
                <a:cxnSpLocks/>
              </p:cNvCxnSpPr>
              <p:nvPr/>
            </p:nvCxnSpPr>
            <p:spPr>
              <a:xfrm flipV="1">
                <a:off x="9602956" y="2106781"/>
                <a:ext cx="1311866" cy="239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622B8-CB2C-50FA-256B-072D1D50C47C}"/>
                  </a:ext>
                </a:extLst>
              </p:cNvPr>
              <p:cNvCxnSpPr/>
              <p:nvPr/>
            </p:nvCxnSpPr>
            <p:spPr>
              <a:xfrm>
                <a:off x="10910642" y="2085192"/>
                <a:ext cx="0" cy="179686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B2AF15E-E58D-226D-62AC-57E774E6FBCD}"/>
                  </a:ext>
                </a:extLst>
              </p:cNvPr>
              <p:cNvCxnSpPr>
                <a:cxnSpLocks/>
              </p:cNvCxnSpPr>
              <p:nvPr/>
            </p:nvCxnSpPr>
            <p:spPr>
              <a:xfrm flipH="1">
                <a:off x="8967464" y="3873347"/>
                <a:ext cx="1943178" cy="2704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D9D9A09-7955-9D66-DAEA-A336C2420CD1}"/>
                  </a:ext>
                </a:extLst>
              </p:cNvPr>
              <p:cNvCxnSpPr>
                <a:cxnSpLocks/>
              </p:cNvCxnSpPr>
              <p:nvPr/>
            </p:nvCxnSpPr>
            <p:spPr>
              <a:xfrm flipV="1">
                <a:off x="8972059" y="2063420"/>
                <a:ext cx="0" cy="181863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680C6E5C-E7C1-F0B6-1594-17C4A94B4AB0}"/>
                </a:ext>
              </a:extLst>
            </p:cNvPr>
            <p:cNvSpPr txBox="1"/>
            <p:nvPr/>
          </p:nvSpPr>
          <p:spPr>
            <a:xfrm>
              <a:off x="458112" y="3983633"/>
              <a:ext cx="35559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dirty="0" err="1">
                  <a:solidFill>
                    <a:srgbClr val="000000"/>
                  </a:solidFill>
                  <a:effectLst/>
                  <a:latin typeface="微软雅黑" panose="020B0503020204020204" pitchFamily="34" charset="-122"/>
                  <a:ea typeface="微软雅黑" panose="020B0503020204020204" pitchFamily="34" charset="-122"/>
                </a:rPr>
                <a:t>oneAPI</a:t>
              </a:r>
              <a:r>
                <a:rPr lang="zh-CN" sz="1800" b="1" i="0" u="none" strike="noStrike" dirty="0">
                  <a:solidFill>
                    <a:srgbClr val="000000"/>
                  </a:solidFill>
                  <a:effectLst/>
                  <a:latin typeface="微软雅黑" panose="020B0503020204020204" pitchFamily="34" charset="-122"/>
                  <a:ea typeface="微软雅黑" panose="020B0503020204020204" pitchFamily="34" charset="-122"/>
                </a:rPr>
                <a:t>中国区</a:t>
              </a:r>
              <a:r>
                <a:rPr lang="ja-JP" sz="1800" b="1" i="0" u="none" strike="noStrike" dirty="0">
                  <a:solidFill>
                    <a:srgbClr val="000000"/>
                  </a:solidFill>
                  <a:effectLst/>
                  <a:latin typeface="微软雅黑" panose="020B0503020204020204" pitchFamily="34" charset="-122"/>
                  <a:ea typeface="微软雅黑" panose="020B0503020204020204" pitchFamily="34" charset="-122"/>
                </a:rPr>
                <a:t>学术合作项目</a:t>
              </a:r>
              <a:endParaRPr kumimoji="0" 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Helvetica Neue"/>
              </a:endParaRPr>
            </a:p>
          </p:txBody>
        </p:sp>
        <p:sp>
          <p:nvSpPr>
            <p:cNvPr id="30" name="TextBox 29">
              <a:extLst>
                <a:ext uri="{FF2B5EF4-FFF2-40B4-BE49-F238E27FC236}">
                  <a16:creationId xmlns:a16="http://schemas.microsoft.com/office/drawing/2014/main" id="{9D722375-402E-CDC1-728F-8A49E9E14E60}"/>
                </a:ext>
              </a:extLst>
            </p:cNvPr>
            <p:cNvSpPr txBox="1"/>
            <p:nvPr/>
          </p:nvSpPr>
          <p:spPr>
            <a:xfrm>
              <a:off x="805937" y="4656690"/>
              <a:ext cx="10267602" cy="1200329"/>
            </a:xfrm>
            <a:prstGeom prst="rect">
              <a:avLst/>
            </a:prstGeom>
            <a:noFill/>
          </p:spPr>
          <p:txBody>
            <a:bodyPr wrap="square" lIns="91440" tIns="45720" rIns="91440" bIns="45720" rtlCol="0" anchor="t">
              <a:spAutoFit/>
            </a:bodyPr>
            <a:lstStyle/>
            <a:p>
              <a:pPr marR="0" lvl="0" algn="l" defTabSz="914400" rtl="0" eaLnBrk="1" fontAlgn="auto" latinLnBrk="0" hangingPunct="1">
                <a:lnSpc>
                  <a:spcPct val="100000"/>
                </a:lnSpc>
                <a:spcBef>
                  <a:spcPts val="0"/>
                </a:spcBef>
                <a:spcAft>
                  <a:spcPts val="0"/>
                </a:spcAft>
                <a:buClrTx/>
                <a:buSzTx/>
                <a:tabLst/>
                <a:defRPr/>
              </a:pPr>
              <a:r>
                <a:rPr lang="en-US" sz="1800" b="1" i="0" u="none" strike="noStrike" dirty="0" err="1">
                  <a:solidFill>
                    <a:srgbClr val="000000"/>
                  </a:solidFill>
                  <a:effectLst/>
                  <a:latin typeface="微软雅黑" panose="020B0503020204020204" pitchFamily="34" charset="-122"/>
                  <a:ea typeface="微软雅黑" panose="020B0503020204020204" pitchFamily="34" charset="-122"/>
                </a:rPr>
                <a:t>oneAPI</a:t>
              </a:r>
              <a:r>
                <a:rPr lang="zh-CN" sz="1800" b="1" i="0" u="none" strike="noStrike" dirty="0">
                  <a:solidFill>
                    <a:srgbClr val="000000"/>
                  </a:solidFill>
                  <a:effectLst/>
                  <a:latin typeface="微软雅黑" panose="020B0503020204020204" pitchFamily="34" charset="-122"/>
                  <a:ea typeface="微软雅黑" panose="020B0503020204020204" pitchFamily="34" charset="-122"/>
                </a:rPr>
                <a:t>中国区</a:t>
              </a:r>
              <a:r>
                <a:rPr lang="ja-JP" sz="1800" b="1" i="0" u="none" strike="noStrike" dirty="0">
                  <a:solidFill>
                    <a:srgbClr val="000000"/>
                  </a:solidFill>
                  <a:effectLst/>
                  <a:latin typeface="微软雅黑" panose="020B0503020204020204" pitchFamily="34" charset="-122"/>
                  <a:ea typeface="微软雅黑" panose="020B0503020204020204" pitchFamily="34" charset="-122"/>
                </a:rPr>
                <a:t>学术合作项目旨在通过</a:t>
              </a:r>
              <a:r>
                <a:rPr lang="zh-CN" sz="1800" b="1" i="0" u="none" strike="noStrike" dirty="0">
                  <a:solidFill>
                    <a:srgbClr val="000000"/>
                  </a:solidFill>
                  <a:effectLst/>
                  <a:latin typeface="微软雅黑" panose="020B0503020204020204" pitchFamily="34" charset="-122"/>
                  <a:ea typeface="微软雅黑" panose="020B0503020204020204" pitchFamily="34" charset="-122"/>
                </a:rPr>
                <a:t>卓越中心（</a:t>
              </a:r>
              <a:r>
                <a:rPr lang="en-US" sz="1800" b="1" i="0" u="none" strike="noStrike" dirty="0">
                  <a:solidFill>
                    <a:srgbClr val="000000"/>
                  </a:solidFill>
                  <a:effectLst/>
                  <a:latin typeface="微软雅黑" panose="020B0503020204020204" pitchFamily="34" charset="-122"/>
                  <a:ea typeface="微软雅黑" panose="020B0503020204020204" pitchFamily="34" charset="-122"/>
                </a:rPr>
                <a:t>Center of Excellence, </a:t>
              </a:r>
              <a:r>
                <a:rPr lang="zh-CN" sz="1800" b="1" i="0" u="none" strike="noStrike" dirty="0">
                  <a:solidFill>
                    <a:srgbClr val="000000"/>
                  </a:solidFill>
                  <a:effectLst/>
                  <a:latin typeface="微软雅黑" panose="020B0503020204020204" pitchFamily="34" charset="-122"/>
                  <a:ea typeface="微软雅黑" panose="020B0503020204020204" pitchFamily="34" charset="-122"/>
                </a:rPr>
                <a:t>简称</a:t>
              </a:r>
              <a:r>
                <a:rPr lang="en-US" sz="1800" b="1" i="0" u="none" strike="noStrike" dirty="0" err="1">
                  <a:solidFill>
                    <a:srgbClr val="000000"/>
                  </a:solidFill>
                  <a:effectLst/>
                  <a:latin typeface="微软雅黑" panose="020B0503020204020204" pitchFamily="34" charset="-122"/>
                  <a:ea typeface="微软雅黑" panose="020B0503020204020204" pitchFamily="34" charset="-122"/>
                </a:rPr>
                <a:t>CoE</a:t>
              </a:r>
              <a:r>
                <a:rPr lang="en-US" sz="1800" b="1" i="0" u="none" strike="noStrike" dirty="0">
                  <a:solidFill>
                    <a:srgbClr val="000000"/>
                  </a:solidFill>
                  <a:effectLst/>
                  <a:latin typeface="微软雅黑" panose="020B0503020204020204" pitchFamily="34" charset="-122"/>
                  <a:ea typeface="微软雅黑" panose="020B0503020204020204" pitchFamily="34" charset="-122"/>
                </a:rPr>
                <a:t>), </a:t>
              </a:r>
              <a:r>
                <a:rPr lang="zh-CN" sz="1800" b="1" i="0" u="none" strike="noStrike" dirty="0">
                  <a:solidFill>
                    <a:srgbClr val="000000"/>
                  </a:solidFill>
                  <a:effectLst/>
                  <a:latin typeface="微软雅黑" panose="020B0503020204020204" pitchFamily="34" charset="-122"/>
                  <a:ea typeface="微软雅黑" panose="020B0503020204020204" pitchFamily="34" charset="-122"/>
                </a:rPr>
                <a:t>在高校开展的课堂教学</a:t>
              </a:r>
              <a:r>
                <a:rPr lang="en-US" sz="1800" b="1" i="0" u="none" strike="noStrike" dirty="0">
                  <a:solidFill>
                    <a:srgbClr val="000000"/>
                  </a:solidFill>
                  <a:effectLst/>
                  <a:latin typeface="微软雅黑" panose="020B0503020204020204" pitchFamily="34" charset="-122"/>
                  <a:ea typeface="微软雅黑" panose="020B0503020204020204" pitchFamily="34" charset="-122"/>
                </a:rPr>
                <a:t>(</a:t>
              </a:r>
              <a:r>
                <a:rPr lang="zh-CN" sz="1800" b="1" i="0" u="none" strike="noStrike" dirty="0">
                  <a:solidFill>
                    <a:srgbClr val="000000"/>
                  </a:solidFill>
                  <a:effectLst/>
                  <a:latin typeface="微软雅黑" panose="020B0503020204020204" pitchFamily="34" charset="-122"/>
                  <a:ea typeface="微软雅黑" panose="020B0503020204020204" pitchFamily="34" charset="-122"/>
                </a:rPr>
                <a:t>基于</a:t>
              </a:r>
              <a:r>
                <a:rPr lang="en-US" sz="1800" b="1" i="0" u="none" strike="noStrike" dirty="0">
                  <a:solidFill>
                    <a:srgbClr val="000000"/>
                  </a:solidFill>
                  <a:effectLst/>
                  <a:latin typeface="微软雅黑" panose="020B0503020204020204" pitchFamily="34" charset="-122"/>
                  <a:ea typeface="微软雅黑" panose="020B0503020204020204" pitchFamily="34" charset="-122"/>
                </a:rPr>
                <a:t>C++</a:t>
              </a:r>
              <a:r>
                <a:rPr lang="zh-CN" sz="1800" b="1" i="0" u="none" strike="noStrike" dirty="0">
                  <a:solidFill>
                    <a:srgbClr val="000000"/>
                  </a:solidFill>
                  <a:effectLst/>
                  <a:latin typeface="微软雅黑" panose="020B0503020204020204" pitchFamily="34" charset="-122"/>
                  <a:ea typeface="微软雅黑" panose="020B0503020204020204" pitchFamily="34" charset="-122"/>
                </a:rPr>
                <a:t>的</a:t>
              </a:r>
              <a:r>
                <a:rPr lang="en-US" sz="1800" b="1" i="0" u="none" strike="noStrike" dirty="0">
                  <a:solidFill>
                    <a:srgbClr val="000000"/>
                  </a:solidFill>
                  <a:effectLst/>
                  <a:latin typeface="微软雅黑" panose="020B0503020204020204" pitchFamily="34" charset="-122"/>
                  <a:ea typeface="微软雅黑" panose="020B0503020204020204" pitchFamily="34" charset="-122"/>
                </a:rPr>
                <a:t>SYCL</a:t>
              </a:r>
              <a:r>
                <a:rPr lang="zh-CN" sz="1800" b="1" i="0" u="none" strike="noStrike" dirty="0">
                  <a:solidFill>
                    <a:srgbClr val="000000"/>
                  </a:solidFill>
                  <a:effectLst/>
                  <a:latin typeface="微软雅黑" panose="020B0503020204020204" pitchFamily="34" charset="-122"/>
                  <a:ea typeface="微软雅黑" panose="020B0503020204020204" pitchFamily="34" charset="-122"/>
                </a:rPr>
                <a:t>编程模型教学及介绍相关</a:t>
              </a:r>
              <a:r>
                <a:rPr lang="en-US" sz="1800" b="1" i="0" u="none" strike="noStrike" dirty="0" err="1">
                  <a:solidFill>
                    <a:srgbClr val="000000"/>
                  </a:solidFill>
                  <a:effectLst/>
                  <a:latin typeface="微软雅黑" panose="020B0503020204020204" pitchFamily="34" charset="-122"/>
                  <a:ea typeface="微软雅黑" panose="020B0503020204020204" pitchFamily="34" charset="-122"/>
                </a:rPr>
                <a:t>oneAPI</a:t>
              </a:r>
              <a:r>
                <a:rPr lang="zh-CN" sz="1800" b="1" i="0" u="none" strike="noStrike" dirty="0">
                  <a:solidFill>
                    <a:srgbClr val="000000"/>
                  </a:solidFill>
                  <a:effectLst/>
                  <a:latin typeface="微软雅黑" panose="020B0503020204020204" pitchFamily="34" charset="-122"/>
                  <a:ea typeface="微软雅黑" panose="020B0503020204020204" pitchFamily="34" charset="-122"/>
                </a:rPr>
                <a:t>各项技术及软件组件</a:t>
              </a:r>
              <a:r>
                <a:rPr lang="en-US" sz="1800" b="1" i="0" u="none" strike="noStrike" dirty="0">
                  <a:solidFill>
                    <a:srgbClr val="000000"/>
                  </a:solidFill>
                  <a:effectLst/>
                  <a:latin typeface="微软雅黑" panose="020B0503020204020204" pitchFamily="34" charset="-122"/>
                  <a:ea typeface="微软雅黑" panose="020B0503020204020204" pitchFamily="34" charset="-122"/>
                </a:rPr>
                <a:t>)</a:t>
              </a:r>
              <a:r>
                <a:rPr lang="zh-CN" sz="1800" b="1" i="0" u="none" strike="noStrike" dirty="0">
                  <a:solidFill>
                    <a:srgbClr val="000000"/>
                  </a:solidFill>
                  <a:effectLst/>
                  <a:latin typeface="微软雅黑" panose="020B0503020204020204" pitchFamily="34" charset="-122"/>
                  <a:ea typeface="微软雅黑" panose="020B0503020204020204" pitchFamily="34" charset="-122"/>
                </a:rPr>
                <a:t>、</a:t>
              </a:r>
              <a:r>
                <a:rPr lang="en-US" sz="1800" b="1" i="0" u="none" strike="noStrike" dirty="0" err="1">
                  <a:solidFill>
                    <a:srgbClr val="000000"/>
                  </a:solidFill>
                  <a:effectLst/>
                  <a:latin typeface="微软雅黑" panose="020B0503020204020204" pitchFamily="34" charset="-122"/>
                  <a:ea typeface="微软雅黑" panose="020B0503020204020204" pitchFamily="34" charset="-122"/>
                </a:rPr>
                <a:t>oneAPI</a:t>
              </a:r>
              <a:r>
                <a:rPr lang="zh-CN" sz="1800" b="1" i="0" u="none" strike="noStrike" dirty="0">
                  <a:solidFill>
                    <a:srgbClr val="000000"/>
                  </a:solidFill>
                  <a:effectLst/>
                  <a:latin typeface="微软雅黑" panose="020B0503020204020204" pitchFamily="34" charset="-122"/>
                  <a:ea typeface="微软雅黑" panose="020B0503020204020204" pitchFamily="34" charset="-122"/>
                </a:rPr>
                <a:t>校园黑客松竞赛</a:t>
              </a:r>
              <a:r>
                <a:rPr lang="ja-JP" sz="1800" b="1" i="0" u="none" strike="noStrike" dirty="0">
                  <a:solidFill>
                    <a:srgbClr val="000000"/>
                  </a:solidFill>
                  <a:effectLst/>
                  <a:latin typeface="微软雅黑" panose="020B0503020204020204" pitchFamily="34" charset="-122"/>
                  <a:ea typeface="微软雅黑" panose="020B0503020204020204" pitchFamily="34" charset="-122"/>
                </a:rPr>
                <a:t>、学生创新项目</a:t>
              </a:r>
              <a:r>
                <a:rPr lang="zh-CN" sz="1800" b="1" i="0" u="none" strike="noStrike" dirty="0">
                  <a:solidFill>
                    <a:srgbClr val="000000"/>
                  </a:solidFill>
                  <a:effectLst/>
                  <a:latin typeface="微软雅黑" panose="020B0503020204020204" pitchFamily="34" charset="-122"/>
                  <a:ea typeface="微软雅黑" panose="020B0503020204020204" pitchFamily="34" charset="-122"/>
                </a:rPr>
                <a:t>、校园讲座</a:t>
              </a:r>
              <a:r>
                <a:rPr lang="ja-JP" sz="1800" b="1" i="0" u="none" strike="noStrike" dirty="0">
                  <a:solidFill>
                    <a:srgbClr val="000000"/>
                  </a:solidFill>
                  <a:effectLst/>
                  <a:latin typeface="微软雅黑" panose="020B0503020204020204" pitchFamily="34" charset="-122"/>
                  <a:ea typeface="微软雅黑" panose="020B0503020204020204" pitchFamily="34" charset="-122"/>
                </a:rPr>
                <a:t>等各种形式促进</a:t>
              </a:r>
              <a:r>
                <a:rPr lang="en-US" sz="1800" b="1" i="0" u="none" strike="noStrike" dirty="0" err="1">
                  <a:solidFill>
                    <a:srgbClr val="000000"/>
                  </a:solidFill>
                  <a:effectLst/>
                  <a:latin typeface="微软雅黑" panose="020B0503020204020204" pitchFamily="34" charset="-122"/>
                  <a:ea typeface="微软雅黑" panose="020B0503020204020204" pitchFamily="34" charset="-122"/>
                </a:rPr>
                <a:t>oneAPI</a:t>
              </a:r>
              <a:r>
                <a:rPr lang="zh-CN" sz="1800" b="1" i="0" u="none" strike="noStrike" dirty="0">
                  <a:solidFill>
                    <a:srgbClr val="000000"/>
                  </a:solidFill>
                  <a:effectLst/>
                  <a:latin typeface="微软雅黑" panose="020B0503020204020204" pitchFamily="34" charset="-122"/>
                  <a:ea typeface="微软雅黑" panose="020B0503020204020204" pitchFamily="34" charset="-122"/>
                </a:rPr>
                <a:t>异构统一编程模型</a:t>
              </a:r>
              <a:r>
                <a:rPr lang="ja-JP" sz="1800" b="1" i="0" u="none" strike="noStrike" dirty="0">
                  <a:solidFill>
                    <a:srgbClr val="000000"/>
                  </a:solidFill>
                  <a:effectLst/>
                  <a:latin typeface="微软雅黑" panose="020B0503020204020204" pitchFamily="34" charset="-122"/>
                  <a:ea typeface="微软雅黑" panose="020B0503020204020204" pitchFamily="34" charset="-122"/>
                </a:rPr>
                <a:t>在学术界的认知和使用，希望籍由</a:t>
              </a:r>
              <a:r>
                <a:rPr lang="zh-CN" sz="1800" b="1" i="0" u="none" strike="noStrike" dirty="0">
                  <a:solidFill>
                    <a:srgbClr val="000000"/>
                  </a:solidFill>
                  <a:effectLst/>
                  <a:latin typeface="微软雅黑" panose="020B0503020204020204" pitchFamily="34" charset="-122"/>
                  <a:ea typeface="微软雅黑" panose="020B0503020204020204" pitchFamily="34" charset="-122"/>
                </a:rPr>
                <a:t>产学</a:t>
              </a:r>
              <a:r>
                <a:rPr lang="ja-JP" sz="1800" b="1" i="0" u="none" strike="noStrike" dirty="0">
                  <a:solidFill>
                    <a:srgbClr val="000000"/>
                  </a:solidFill>
                  <a:effectLst/>
                  <a:latin typeface="微软雅黑" panose="020B0503020204020204" pitchFamily="34" charset="-122"/>
                  <a:ea typeface="微软雅黑" panose="020B0503020204020204" pitchFamily="34" charset="-122"/>
                </a:rPr>
                <a:t>合作来</a:t>
              </a:r>
              <a:r>
                <a:rPr lang="zh-CN" sz="1800" b="1" i="0" u="none" strike="noStrike" dirty="0">
                  <a:solidFill>
                    <a:srgbClr val="000000"/>
                  </a:solidFill>
                  <a:effectLst/>
                  <a:latin typeface="微软雅黑" panose="020B0503020204020204" pitchFamily="34" charset="-122"/>
                  <a:ea typeface="微软雅黑" panose="020B0503020204020204" pitchFamily="34" charset="-122"/>
                </a:rPr>
                <a:t>引领或推动行业创新，培养创新人才，</a:t>
              </a:r>
              <a:r>
                <a:rPr lang="ja-JP" sz="1800" b="1" i="0" u="none" strike="noStrike" dirty="0">
                  <a:solidFill>
                    <a:srgbClr val="000000"/>
                  </a:solidFill>
                  <a:effectLst/>
                  <a:latin typeface="微软雅黑" panose="020B0503020204020204" pitchFamily="34" charset="-122"/>
                  <a:ea typeface="微软雅黑" panose="020B0503020204020204" pitchFamily="34" charset="-122"/>
                </a:rPr>
                <a:t>收集使用反馈</a:t>
              </a:r>
              <a:r>
                <a:rPr lang="zh-CN" sz="1800" b="1" i="0" u="none" strike="noStrike" dirty="0">
                  <a:solidFill>
                    <a:srgbClr val="000000"/>
                  </a:solidFill>
                  <a:effectLst/>
                  <a:latin typeface="微软雅黑" panose="020B0503020204020204" pitchFamily="34" charset="-122"/>
                  <a:ea typeface="微软雅黑" panose="020B0503020204020204" pitchFamily="34" charset="-122"/>
                </a:rPr>
                <a:t>和</a:t>
              </a:r>
              <a:r>
                <a:rPr lang="ja-JP" sz="1800" b="1" i="0" u="none" strike="noStrike" dirty="0">
                  <a:solidFill>
                    <a:srgbClr val="000000"/>
                  </a:solidFill>
                  <a:effectLst/>
                  <a:latin typeface="微软雅黑" panose="020B0503020204020204" pitchFamily="34" charset="-122"/>
                  <a:ea typeface="微软雅黑" panose="020B0503020204020204" pitchFamily="34" charset="-122"/>
                </a:rPr>
                <a:t>孵化研究合作。</a:t>
              </a:r>
              <a:endParaRPr kumimoji="0" 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sym typeface="Helvetica Neue"/>
              </a:endParaRPr>
            </a:p>
          </p:txBody>
        </p:sp>
      </p:grpSp>
      <p:sp>
        <p:nvSpPr>
          <p:cNvPr id="31" name="Arrow: Down 30">
            <a:extLst>
              <a:ext uri="{FF2B5EF4-FFF2-40B4-BE49-F238E27FC236}">
                <a16:creationId xmlns:a16="http://schemas.microsoft.com/office/drawing/2014/main" id="{AAEA4FF6-69B4-2BE3-F252-41EEA183E146}"/>
              </a:ext>
            </a:extLst>
          </p:cNvPr>
          <p:cNvSpPr/>
          <p:nvPr/>
        </p:nvSpPr>
        <p:spPr>
          <a:xfrm>
            <a:off x="1538194" y="3428999"/>
            <a:ext cx="182880" cy="30530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a:sym typeface="Helvetica Neue"/>
            </a:endParaRPr>
          </a:p>
        </p:txBody>
      </p:sp>
      <p:sp>
        <p:nvSpPr>
          <p:cNvPr id="32" name="Arrow: Down 31">
            <a:extLst>
              <a:ext uri="{FF2B5EF4-FFF2-40B4-BE49-F238E27FC236}">
                <a16:creationId xmlns:a16="http://schemas.microsoft.com/office/drawing/2014/main" id="{4E5B4510-248E-2359-D186-A89238BF0FB6}"/>
              </a:ext>
            </a:extLst>
          </p:cNvPr>
          <p:cNvSpPr/>
          <p:nvPr/>
        </p:nvSpPr>
        <p:spPr>
          <a:xfrm>
            <a:off x="10383584" y="3480865"/>
            <a:ext cx="187458" cy="29999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a:sym typeface="Helvetica Neue"/>
            </a:endParaRPr>
          </a:p>
        </p:txBody>
      </p:sp>
      <p:sp>
        <p:nvSpPr>
          <p:cNvPr id="33" name="Arrow: Down 32">
            <a:extLst>
              <a:ext uri="{FF2B5EF4-FFF2-40B4-BE49-F238E27FC236}">
                <a16:creationId xmlns:a16="http://schemas.microsoft.com/office/drawing/2014/main" id="{3BC9D775-5D5A-B507-655D-F17649FB378A}"/>
              </a:ext>
            </a:extLst>
          </p:cNvPr>
          <p:cNvSpPr/>
          <p:nvPr/>
        </p:nvSpPr>
        <p:spPr>
          <a:xfrm>
            <a:off x="7516915" y="3462801"/>
            <a:ext cx="194025" cy="29999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a:sym typeface="Helvetica Neue"/>
            </a:endParaRPr>
          </a:p>
        </p:txBody>
      </p:sp>
      <p:sp>
        <p:nvSpPr>
          <p:cNvPr id="34" name="Arrow: Down 33">
            <a:extLst>
              <a:ext uri="{FF2B5EF4-FFF2-40B4-BE49-F238E27FC236}">
                <a16:creationId xmlns:a16="http://schemas.microsoft.com/office/drawing/2014/main" id="{F301515E-14EA-4F0E-2E66-EF0D6C98551E}"/>
              </a:ext>
            </a:extLst>
          </p:cNvPr>
          <p:cNvSpPr/>
          <p:nvPr/>
        </p:nvSpPr>
        <p:spPr>
          <a:xfrm>
            <a:off x="4924644" y="3480148"/>
            <a:ext cx="179614" cy="30575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a:sym typeface="Helvetica Neue"/>
            </a:endParaRPr>
          </a:p>
        </p:txBody>
      </p:sp>
    </p:spTree>
    <p:extLst>
      <p:ext uri="{BB962C8B-B14F-4D97-AF65-F5344CB8AC3E}">
        <p14:creationId xmlns:p14="http://schemas.microsoft.com/office/powerpoint/2010/main" val="39100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2AF9C38-4A4C-009B-0411-30F1184F07AD}"/>
              </a:ext>
            </a:extLst>
          </p:cNvPr>
          <p:cNvPicPr>
            <a:picLocks noChangeAspect="1"/>
          </p:cNvPicPr>
          <p:nvPr/>
        </p:nvPicPr>
        <p:blipFill>
          <a:blip r:embed="rId2"/>
          <a:stretch>
            <a:fillRect/>
          </a:stretch>
        </p:blipFill>
        <p:spPr>
          <a:xfrm>
            <a:off x="668392" y="383463"/>
            <a:ext cx="11296650" cy="5838825"/>
          </a:xfrm>
          <a:prstGeom prst="rect">
            <a:avLst/>
          </a:prstGeom>
        </p:spPr>
      </p:pic>
    </p:spTree>
    <p:extLst>
      <p:ext uri="{BB962C8B-B14F-4D97-AF65-F5344CB8AC3E}">
        <p14:creationId xmlns:p14="http://schemas.microsoft.com/office/powerpoint/2010/main" val="58981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1B326F2-A8F5-7C4D-AEDD-2FD42D198F46}"/>
              </a:ext>
            </a:extLst>
          </p:cNvPr>
          <p:cNvPicPr>
            <a:picLocks noChangeAspect="1"/>
          </p:cNvPicPr>
          <p:nvPr/>
        </p:nvPicPr>
        <p:blipFill>
          <a:blip r:embed="rId2"/>
          <a:stretch>
            <a:fillRect/>
          </a:stretch>
        </p:blipFill>
        <p:spPr>
          <a:xfrm>
            <a:off x="233362" y="340601"/>
            <a:ext cx="11725275" cy="5924550"/>
          </a:xfrm>
          <a:prstGeom prst="rect">
            <a:avLst/>
          </a:prstGeom>
        </p:spPr>
      </p:pic>
    </p:spTree>
    <p:extLst>
      <p:ext uri="{BB962C8B-B14F-4D97-AF65-F5344CB8AC3E}">
        <p14:creationId xmlns:p14="http://schemas.microsoft.com/office/powerpoint/2010/main" val="364791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6A4EA46-7D90-110B-7C0B-724F97DD6C71}"/>
              </a:ext>
            </a:extLst>
          </p:cNvPr>
          <p:cNvPicPr>
            <a:picLocks noChangeAspect="1"/>
          </p:cNvPicPr>
          <p:nvPr/>
        </p:nvPicPr>
        <p:blipFill>
          <a:blip r:embed="rId2"/>
          <a:stretch>
            <a:fillRect/>
          </a:stretch>
        </p:blipFill>
        <p:spPr>
          <a:xfrm>
            <a:off x="476250" y="1047750"/>
            <a:ext cx="11239500" cy="5372100"/>
          </a:xfrm>
          <a:prstGeom prst="rect">
            <a:avLst/>
          </a:prstGeom>
        </p:spPr>
      </p:pic>
      <p:pic>
        <p:nvPicPr>
          <p:cNvPr id="6" name="图片 5">
            <a:extLst>
              <a:ext uri="{FF2B5EF4-FFF2-40B4-BE49-F238E27FC236}">
                <a16:creationId xmlns:a16="http://schemas.microsoft.com/office/drawing/2014/main" id="{B0EE4635-D384-5B89-A70F-1967B2F1F2CA}"/>
              </a:ext>
            </a:extLst>
          </p:cNvPr>
          <p:cNvPicPr>
            <a:picLocks noChangeAspect="1"/>
          </p:cNvPicPr>
          <p:nvPr/>
        </p:nvPicPr>
        <p:blipFill>
          <a:blip r:embed="rId3"/>
          <a:stretch>
            <a:fillRect/>
          </a:stretch>
        </p:blipFill>
        <p:spPr>
          <a:xfrm>
            <a:off x="476250" y="159626"/>
            <a:ext cx="9020175" cy="800100"/>
          </a:xfrm>
          <a:prstGeom prst="rect">
            <a:avLst/>
          </a:prstGeom>
        </p:spPr>
      </p:pic>
    </p:spTree>
    <p:extLst>
      <p:ext uri="{BB962C8B-B14F-4D97-AF65-F5344CB8AC3E}">
        <p14:creationId xmlns:p14="http://schemas.microsoft.com/office/powerpoint/2010/main" val="103538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5960B10-697C-55B8-BCA8-8894FC56F79A}"/>
              </a:ext>
            </a:extLst>
          </p:cNvPr>
          <p:cNvSpPr txBox="1"/>
          <p:nvPr/>
        </p:nvSpPr>
        <p:spPr>
          <a:xfrm>
            <a:off x="725215" y="5640169"/>
            <a:ext cx="1032115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a:t>Intel® Neural Compressor</a:t>
            </a:r>
            <a:r>
              <a:rPr lang="zh-CN" altLang="en-US"/>
              <a:t>（</a:t>
            </a:r>
            <a:r>
              <a:rPr lang="en-US" altLang="zh-CN"/>
              <a:t>https://github.com/intel/neural-compressor</a:t>
            </a:r>
            <a:r>
              <a:rPr lang="zh-CN" altLang="en-US"/>
              <a:t>）旨在使用自动的准确度感知调优策略，帮助用户轻松快速地找到最佳的优化方法。</a:t>
            </a:r>
          </a:p>
        </p:txBody>
      </p:sp>
      <p:pic>
        <p:nvPicPr>
          <p:cNvPr id="6" name="图片 5">
            <a:extLst>
              <a:ext uri="{FF2B5EF4-FFF2-40B4-BE49-F238E27FC236}">
                <a16:creationId xmlns:a16="http://schemas.microsoft.com/office/drawing/2014/main" id="{0FD7A546-74F6-6663-2801-E2F68FB5AD1C}"/>
              </a:ext>
            </a:extLst>
          </p:cNvPr>
          <p:cNvPicPr>
            <a:picLocks noChangeAspect="1"/>
          </p:cNvPicPr>
          <p:nvPr/>
        </p:nvPicPr>
        <p:blipFill>
          <a:blip r:embed="rId2"/>
          <a:stretch>
            <a:fillRect/>
          </a:stretch>
        </p:blipFill>
        <p:spPr>
          <a:xfrm>
            <a:off x="232706" y="355938"/>
            <a:ext cx="6134100" cy="809625"/>
          </a:xfrm>
          <a:prstGeom prst="rect">
            <a:avLst/>
          </a:prstGeom>
        </p:spPr>
      </p:pic>
      <p:pic>
        <p:nvPicPr>
          <p:cNvPr id="8" name="图片 7">
            <a:extLst>
              <a:ext uri="{FF2B5EF4-FFF2-40B4-BE49-F238E27FC236}">
                <a16:creationId xmlns:a16="http://schemas.microsoft.com/office/drawing/2014/main" id="{F291F881-8E42-8FD4-88C4-61963FB93A36}"/>
              </a:ext>
            </a:extLst>
          </p:cNvPr>
          <p:cNvPicPr>
            <a:picLocks noChangeAspect="1"/>
          </p:cNvPicPr>
          <p:nvPr/>
        </p:nvPicPr>
        <p:blipFill>
          <a:blip r:embed="rId3"/>
          <a:stretch>
            <a:fillRect/>
          </a:stretch>
        </p:blipFill>
        <p:spPr>
          <a:xfrm>
            <a:off x="232706" y="1278146"/>
            <a:ext cx="11306175" cy="3971925"/>
          </a:xfrm>
          <a:prstGeom prst="rect">
            <a:avLst/>
          </a:prstGeom>
        </p:spPr>
      </p:pic>
    </p:spTree>
    <p:extLst>
      <p:ext uri="{BB962C8B-B14F-4D97-AF65-F5344CB8AC3E}">
        <p14:creationId xmlns:p14="http://schemas.microsoft.com/office/powerpoint/2010/main" val="25605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B9307EA-26D7-8000-805B-9B7FE09F59B2}"/>
              </a:ext>
            </a:extLst>
          </p:cNvPr>
          <p:cNvPicPr>
            <a:picLocks noChangeAspect="1"/>
          </p:cNvPicPr>
          <p:nvPr/>
        </p:nvPicPr>
        <p:blipFill>
          <a:blip r:embed="rId2"/>
          <a:stretch>
            <a:fillRect/>
          </a:stretch>
        </p:blipFill>
        <p:spPr>
          <a:xfrm>
            <a:off x="551300" y="861683"/>
            <a:ext cx="10353675" cy="5534025"/>
          </a:xfrm>
          <a:prstGeom prst="rect">
            <a:avLst/>
          </a:prstGeom>
        </p:spPr>
      </p:pic>
      <p:pic>
        <p:nvPicPr>
          <p:cNvPr id="6" name="图片 5">
            <a:extLst>
              <a:ext uri="{FF2B5EF4-FFF2-40B4-BE49-F238E27FC236}">
                <a16:creationId xmlns:a16="http://schemas.microsoft.com/office/drawing/2014/main" id="{FC98E509-4D76-75C1-7904-755FE8FCE82B}"/>
              </a:ext>
            </a:extLst>
          </p:cNvPr>
          <p:cNvPicPr>
            <a:picLocks noChangeAspect="1"/>
          </p:cNvPicPr>
          <p:nvPr/>
        </p:nvPicPr>
        <p:blipFill>
          <a:blip r:embed="rId3"/>
          <a:stretch>
            <a:fillRect/>
          </a:stretch>
        </p:blipFill>
        <p:spPr>
          <a:xfrm>
            <a:off x="551300" y="114629"/>
            <a:ext cx="3228975" cy="695325"/>
          </a:xfrm>
          <a:prstGeom prst="rect">
            <a:avLst/>
          </a:prstGeom>
        </p:spPr>
      </p:pic>
    </p:spTree>
    <p:extLst>
      <p:ext uri="{BB962C8B-B14F-4D97-AF65-F5344CB8AC3E}">
        <p14:creationId xmlns:p14="http://schemas.microsoft.com/office/powerpoint/2010/main" val="319458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5BA0C34-BEAC-8B6C-26F7-6D7608DC9D6E}"/>
              </a:ext>
            </a:extLst>
          </p:cNvPr>
          <p:cNvPicPr>
            <a:picLocks noChangeAspect="1"/>
          </p:cNvPicPr>
          <p:nvPr/>
        </p:nvPicPr>
        <p:blipFill>
          <a:blip r:embed="rId2"/>
          <a:stretch>
            <a:fillRect/>
          </a:stretch>
        </p:blipFill>
        <p:spPr>
          <a:xfrm>
            <a:off x="609600" y="1249417"/>
            <a:ext cx="10972800" cy="5029200"/>
          </a:xfrm>
          <a:prstGeom prst="rect">
            <a:avLst/>
          </a:prstGeom>
        </p:spPr>
      </p:pic>
      <p:pic>
        <p:nvPicPr>
          <p:cNvPr id="6" name="图片 5">
            <a:extLst>
              <a:ext uri="{FF2B5EF4-FFF2-40B4-BE49-F238E27FC236}">
                <a16:creationId xmlns:a16="http://schemas.microsoft.com/office/drawing/2014/main" id="{B9620AD1-9C97-D652-1083-22B83A4D06A7}"/>
              </a:ext>
            </a:extLst>
          </p:cNvPr>
          <p:cNvPicPr>
            <a:picLocks noChangeAspect="1"/>
          </p:cNvPicPr>
          <p:nvPr/>
        </p:nvPicPr>
        <p:blipFill>
          <a:blip r:embed="rId3"/>
          <a:stretch>
            <a:fillRect/>
          </a:stretch>
        </p:blipFill>
        <p:spPr>
          <a:xfrm>
            <a:off x="647830" y="258817"/>
            <a:ext cx="9896475" cy="990600"/>
          </a:xfrm>
          <a:prstGeom prst="rect">
            <a:avLst/>
          </a:prstGeom>
        </p:spPr>
      </p:pic>
    </p:spTree>
    <p:extLst>
      <p:ext uri="{BB962C8B-B14F-4D97-AF65-F5344CB8AC3E}">
        <p14:creationId xmlns:p14="http://schemas.microsoft.com/office/powerpoint/2010/main" val="325556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AE161A33-3D39-89A1-D6C9-9673927FA2EB}"/>
              </a:ext>
            </a:extLst>
          </p:cNvPr>
          <p:cNvSpPr/>
          <p:nvPr/>
        </p:nvSpPr>
        <p:spPr>
          <a:xfrm rot="16200000">
            <a:off x="3991310" y="-2664002"/>
            <a:ext cx="4209378" cy="12187585"/>
          </a:xfrm>
          <a:prstGeom prst="rect">
            <a:avLst/>
          </a:prstGeom>
          <a:solidFill>
            <a:srgbClr val="0068B5"/>
          </a:solidFill>
          <a:ln w="12700">
            <a:miter lim="400000"/>
          </a:ln>
        </p:spPr>
        <p:txBody>
          <a:bodyPr lIns="0" tIns="0" rIns="0" bIns="0" anchor="ctr"/>
          <a:lstStyle/>
          <a:p>
            <a:pPr algn="ctr" defTabSz="412667">
              <a:defRPr sz="3200">
                <a:solidFill>
                  <a:srgbClr val="FFFFFF"/>
                </a:solidFill>
                <a:latin typeface="Helvetica Neue Medium"/>
                <a:ea typeface="Helvetica Neue Medium"/>
                <a:cs typeface="Helvetica Neue Medium"/>
                <a:sym typeface="Helvetica Neue Medium"/>
              </a:defRPr>
            </a:pPr>
            <a:endParaRPr sz="1600">
              <a:solidFill>
                <a:srgbClr val="FFFFFF"/>
              </a:solidFill>
              <a:latin typeface="微软雅黑" panose="020B0503020204020204" pitchFamily="34" charset="-122"/>
              <a:ea typeface="微软雅黑" panose="020B0503020204020204" pitchFamily="34" charset="-122"/>
              <a:sym typeface="Helvetica Neue Medium"/>
            </a:endParaRPr>
          </a:p>
        </p:txBody>
      </p:sp>
      <p:sp>
        <p:nvSpPr>
          <p:cNvPr id="14" name="TextBox 13">
            <a:extLst>
              <a:ext uri="{FF2B5EF4-FFF2-40B4-BE49-F238E27FC236}">
                <a16:creationId xmlns:a16="http://schemas.microsoft.com/office/drawing/2014/main" id="{45E950F1-30A0-FBFB-2EC6-DB50A939F776}"/>
              </a:ext>
            </a:extLst>
          </p:cNvPr>
          <p:cNvSpPr txBox="1"/>
          <p:nvPr/>
        </p:nvSpPr>
        <p:spPr>
          <a:xfrm>
            <a:off x="402957" y="1323519"/>
            <a:ext cx="10941802" cy="4031873"/>
          </a:xfrm>
          <a:prstGeom prst="rect">
            <a:avLst/>
          </a:prstGeom>
          <a:noFill/>
        </p:spPr>
        <p:txBody>
          <a:bodyPr wrap="square">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课程实践选题以及提交要求</a:t>
            </a:r>
            <a:br>
              <a:rPr lang="en-US" altLang="zh-CN" sz="4000" dirty="0">
                <a:solidFill>
                  <a:schemeClr val="bg1"/>
                </a:solidFill>
                <a:latin typeface="微软雅黑" panose="020B0503020204020204" pitchFamily="34" charset="-122"/>
                <a:ea typeface="微软雅黑" panose="020B0503020204020204" pitchFamily="34" charset="-122"/>
              </a:rPr>
            </a:br>
            <a:r>
              <a:rPr lang="zh-CN" altLang="en-US" sz="4000" dirty="0">
                <a:solidFill>
                  <a:schemeClr val="bg1"/>
                </a:solidFill>
                <a:latin typeface="微软雅黑" panose="020B0503020204020204" pitchFamily="34" charset="-122"/>
                <a:ea typeface="微软雅黑" panose="020B0503020204020204" pitchFamily="34" charset="-122"/>
              </a:rPr>
              <a:t>详见助教发布的群文件</a:t>
            </a:r>
            <a:endParaRPr lang="en-US" altLang="zh-CN" sz="4000" dirty="0">
              <a:solidFill>
                <a:schemeClr val="bg1"/>
              </a:solidFill>
              <a:latin typeface="微软雅黑" panose="020B0503020204020204" pitchFamily="34" charset="-122"/>
              <a:ea typeface="微软雅黑" panose="020B0503020204020204" pitchFamily="34" charset="-122"/>
            </a:endParaRPr>
          </a:p>
          <a:p>
            <a:pPr algn="ct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课程实践选题</a:t>
            </a:r>
            <a:r>
              <a:rPr lang="en-US" altLang="zh-CN" sz="4000" dirty="0">
                <a:solidFill>
                  <a:schemeClr val="bg1"/>
                </a:solidFill>
                <a:latin typeface="微软雅黑" panose="020B0503020204020204" pitchFamily="34" charset="-122"/>
                <a:ea typeface="微软雅黑" panose="020B0503020204020204" pitchFamily="34" charset="-122"/>
              </a:rPr>
              <a:t>》</a:t>
            </a:r>
          </a:p>
          <a:p>
            <a:pPr algn="ctr"/>
            <a:endParaRPr lang="en-US" altLang="zh-CN" sz="4000" dirty="0">
              <a:solidFill>
                <a:schemeClr val="bg1"/>
              </a:solidFill>
              <a:latin typeface="微软雅黑" panose="020B0503020204020204" pitchFamily="34" charset="-122"/>
              <a:ea typeface="微软雅黑" panose="020B0503020204020204" pitchFamily="34" charset="-122"/>
            </a:endParaRPr>
          </a:p>
          <a:p>
            <a:pPr algn="ctr"/>
            <a:r>
              <a:rPr kumimoji="0" lang="zh-CN" altLang="en-US" sz="2800" b="0" i="0"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云环境注册与启用请参考：</a:t>
            </a:r>
            <a:endParaRPr kumimoji="0" lang="en-US" altLang="zh-CN" sz="2800" b="0" i="0"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a:p>
            <a:pPr algn="ctr"/>
            <a:r>
              <a:rPr kumimoji="0" lang="en-US" altLang="zh-CN" sz="2800" b="0" i="0" u="none" strike="noStrike" kern="1200" cap="none" spc="0" normalizeH="0" baseline="0" noProof="0" dirty="0" err="1">
                <a:ln>
                  <a:noFill/>
                </a:ln>
                <a:solidFill>
                  <a:schemeClr val="bg1"/>
                </a:solidFill>
                <a:effectLst/>
                <a:uLnTx/>
                <a:uFillTx/>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oneAPI</a:t>
            </a:r>
            <a:r>
              <a:rPr kumimoji="0" lang="en-US" altLang="zh-CN"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Developer Cloud</a:t>
            </a:r>
            <a:r>
              <a:rPr kumimoji="0" lang="zh-CN" altLang="en-US"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注册与使用指南</a:t>
            </a:r>
            <a:endParaRPr kumimoji="0" lang="en-US"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a:p>
            <a:pPr algn="ctr"/>
            <a:endParaRPr lang="en-US" sz="4000" dirty="0"/>
          </a:p>
        </p:txBody>
      </p:sp>
    </p:spTree>
    <p:extLst>
      <p:ext uri="{BB962C8B-B14F-4D97-AF65-F5344CB8AC3E}">
        <p14:creationId xmlns:p14="http://schemas.microsoft.com/office/powerpoint/2010/main" val="426129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7" name="矩形 14">
            <a:extLst>
              <a:ext uri="{FF2B5EF4-FFF2-40B4-BE49-F238E27FC236}">
                <a16:creationId xmlns:a16="http://schemas.microsoft.com/office/drawing/2014/main" id="{0C6E4BF5-2F6B-52B1-7AA2-A6C415338D3B}"/>
              </a:ext>
            </a:extLst>
          </p:cNvPr>
          <p:cNvSpPr/>
          <p:nvPr/>
        </p:nvSpPr>
        <p:spPr>
          <a:xfrm>
            <a:off x="2205" y="880848"/>
            <a:ext cx="3214142" cy="647922"/>
          </a:xfrm>
          <a:prstGeom prst="rect">
            <a:avLst/>
          </a:prstGeom>
          <a:solidFill>
            <a:srgbClr val="0068B5"/>
          </a:solidFill>
          <a:ln w="12700" cap="flat" cmpd="sng" algn="ctr">
            <a:noFill/>
            <a:prstDash val="solid"/>
            <a:miter lim="800000"/>
          </a:ln>
          <a:effectLst/>
        </p:spPr>
        <p:txBody>
          <a:bodyPr rtlCol="0" anchor="ctr"/>
          <a:lstStyle/>
          <a:p>
            <a:pPr marL="0" marR="0" lvl="0" indent="0" algn="ctr" defTabSz="1218926"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525252"/>
              </a:solidFill>
              <a:effectLst/>
              <a:uLnTx/>
              <a:uFillTx/>
              <a:latin typeface="IntelOne Display Regular"/>
            </a:endParaRPr>
          </a:p>
        </p:txBody>
      </p:sp>
      <p:sp>
        <p:nvSpPr>
          <p:cNvPr id="28" name="Content Placeholder 2">
            <a:extLst>
              <a:ext uri="{FF2B5EF4-FFF2-40B4-BE49-F238E27FC236}">
                <a16:creationId xmlns:a16="http://schemas.microsoft.com/office/drawing/2014/main" id="{472724D1-1C87-204F-2708-F669890A1557}"/>
              </a:ext>
            </a:extLst>
          </p:cNvPr>
          <p:cNvSpPr txBox="1">
            <a:spLocks/>
          </p:cNvSpPr>
          <p:nvPr/>
        </p:nvSpPr>
        <p:spPr>
          <a:xfrm>
            <a:off x="742146" y="808857"/>
            <a:ext cx="2735671" cy="863896"/>
          </a:xfrm>
          <a:prstGeom prst="rect">
            <a:avLst/>
          </a:prstGeom>
        </p:spPr>
        <p:txBody>
          <a:bodyPr vert="horz" lIns="91440" tIns="45720" rIns="91440" bIns="45720" rtlCol="0">
            <a:normAutofit/>
          </a:bodyPr>
          <a:lstStyle>
            <a:lvl1pPr marL="228531" indent="-228531" algn="l" defTabSz="914126" rtl="0" eaLnBrk="1" latinLnBrk="0" hangingPunct="1">
              <a:lnSpc>
                <a:spcPct val="90000"/>
              </a:lnSpc>
              <a:spcBef>
                <a:spcPts val="1000"/>
              </a:spcBef>
              <a:buClr>
                <a:schemeClr val="accent2"/>
              </a:buClr>
              <a:buFont typeface="IntelOne Display Regular" panose="020B0503020203020204" pitchFamily="34" charset="0"/>
              <a:buChar char="•"/>
              <a:defRPr sz="2000"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Clr>
                <a:schemeClr val="accent2"/>
              </a:buClr>
              <a:buFont typeface="IntelOne Display Regular" panose="020B0503020203020204" pitchFamily="34" charset="0"/>
              <a:buChar char="•"/>
              <a:defRPr sz="1800"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Clr>
                <a:schemeClr val="accent2"/>
              </a:buClr>
              <a:buFont typeface="IntelOne Display Regular" panose="020B0503020203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Clr>
                <a:schemeClr val="accent2"/>
              </a:buClr>
              <a:buFont typeface="IntelOne Display Regular" panose="020B0503020203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Clr>
                <a:schemeClr val="accent2"/>
              </a:buClr>
              <a:buFont typeface="IntelOne Display Regular" panose="020B0503020203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909" indent="-228531" algn="l" defTabSz="91412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IntelOne Display Regular" panose="020B0503020203020204" pitchFamily="34" charset="0"/>
              <a:buNone/>
            </a:pPr>
            <a:r>
              <a:rPr lang="zh-CN" altLang="en-US" sz="2799" dirty="0">
                <a:solidFill>
                  <a:schemeClr val="bg1"/>
                </a:solidFill>
                <a:latin typeface="Microsoft YaHei" panose="020B0503020204020204" pitchFamily="34" charset="-122"/>
                <a:ea typeface="Microsoft YaHei" panose="020B0503020204020204" pitchFamily="34" charset="-122"/>
                <a:cs typeface="Intel Clear" panose="020B0604020203020204" pitchFamily="34" charset="0"/>
              </a:rPr>
              <a:t>一等奖（</a:t>
            </a:r>
            <a:r>
              <a:rPr lang="en-US" altLang="zh-CN" sz="2799" dirty="0">
                <a:solidFill>
                  <a:schemeClr val="bg1"/>
                </a:solidFill>
                <a:latin typeface="Microsoft YaHei" panose="020B0503020204020204" pitchFamily="34" charset="-122"/>
                <a:ea typeface="Microsoft YaHei" panose="020B0503020204020204" pitchFamily="34" charset="-122"/>
                <a:cs typeface="Intel Clear" panose="020B0604020203020204" pitchFamily="34" charset="0"/>
              </a:rPr>
              <a:t>10</a:t>
            </a:r>
            <a:r>
              <a:rPr lang="zh-CN" altLang="en-US" sz="2799" dirty="0">
                <a:solidFill>
                  <a:schemeClr val="bg1"/>
                </a:solidFill>
                <a:latin typeface="Microsoft YaHei" panose="020B0503020204020204" pitchFamily="34" charset="-122"/>
                <a:ea typeface="Microsoft YaHei" panose="020B0503020204020204" pitchFamily="34" charset="-122"/>
                <a:cs typeface="Intel Clear" panose="020B0604020203020204" pitchFamily="34" charset="0"/>
              </a:rPr>
              <a:t>名）</a:t>
            </a:r>
            <a:endParaRPr lang="en-US" sz="2799" dirty="0">
              <a:solidFill>
                <a:schemeClr val="bg1"/>
              </a:solidFill>
              <a:latin typeface="Microsoft YaHei" panose="020B0503020204020204" pitchFamily="34" charset="-122"/>
              <a:ea typeface="Microsoft YaHei" panose="020B0503020204020204" pitchFamily="34" charset="-122"/>
              <a:cs typeface="Intel Clear" panose="020B0604020203020204" pitchFamily="34" charset="0"/>
            </a:endParaRPr>
          </a:p>
        </p:txBody>
      </p:sp>
      <p:sp>
        <p:nvSpPr>
          <p:cNvPr id="29" name="TextBox 28">
            <a:extLst>
              <a:ext uri="{FF2B5EF4-FFF2-40B4-BE49-F238E27FC236}">
                <a16:creationId xmlns:a16="http://schemas.microsoft.com/office/drawing/2014/main" id="{BBE8410C-FF22-D825-0398-1A0BA59988B2}"/>
              </a:ext>
            </a:extLst>
          </p:cNvPr>
          <p:cNvSpPr txBox="1"/>
          <p:nvPr/>
        </p:nvSpPr>
        <p:spPr>
          <a:xfrm>
            <a:off x="1365287" y="78292"/>
            <a:ext cx="8998917" cy="707886"/>
          </a:xfrm>
          <a:prstGeom prst="rect">
            <a:avLst/>
          </a:prstGeom>
          <a:noFill/>
        </p:spPr>
        <p:txBody>
          <a:bodyPr wrap="square" rtlCol="0">
            <a:spAutoFit/>
          </a:bodyPr>
          <a:lstStyle/>
          <a:p>
            <a:pPr algn="ctr" defTabSz="1218926"/>
            <a:r>
              <a:rPr lang="zh-CN" altLang="en-US" sz="4000" b="1" dirty="0">
                <a:solidFill>
                  <a:srgbClr val="0068B5"/>
                </a:solidFill>
                <a:latin typeface="Microsoft YaHei" panose="020B0503020204020204" pitchFamily="34" charset="-122"/>
                <a:ea typeface="Microsoft YaHei" panose="020B0503020204020204" pitchFamily="34" charset="-122"/>
              </a:rPr>
              <a:t>优秀作业奖与奖品</a:t>
            </a:r>
            <a:endParaRPr lang="en-US" sz="4000" dirty="0">
              <a:solidFill>
                <a:srgbClr val="0068B5"/>
              </a:solidFill>
              <a:latin typeface="Microsoft YaHei" panose="020B0503020204020204" pitchFamily="34" charset="-122"/>
              <a:ea typeface="Microsoft YaHei" panose="020B0503020204020204" pitchFamily="34" charset="-122"/>
            </a:endParaRPr>
          </a:p>
        </p:txBody>
      </p:sp>
      <p:pic>
        <p:nvPicPr>
          <p:cNvPr id="30" name="图片 15" descr="01.png">
            <a:extLst>
              <a:ext uri="{FF2B5EF4-FFF2-40B4-BE49-F238E27FC236}">
                <a16:creationId xmlns:a16="http://schemas.microsoft.com/office/drawing/2014/main" id="{70CDE12B-B920-3373-491B-CEE0B5C84981}"/>
              </a:ext>
            </a:extLst>
          </p:cNvPr>
          <p:cNvPicPr>
            <a:picLocks noChangeAspect="1"/>
          </p:cNvPicPr>
          <p:nvPr/>
        </p:nvPicPr>
        <p:blipFill>
          <a:blip r:embed="rId3" cstate="print"/>
          <a:stretch>
            <a:fillRect/>
          </a:stretch>
        </p:blipFill>
        <p:spPr>
          <a:xfrm>
            <a:off x="2205" y="837312"/>
            <a:ext cx="828810" cy="835441"/>
          </a:xfrm>
          <a:prstGeom prst="rect">
            <a:avLst/>
          </a:prstGeom>
        </p:spPr>
      </p:pic>
      <p:sp>
        <p:nvSpPr>
          <p:cNvPr id="31" name="矩形 18">
            <a:extLst>
              <a:ext uri="{FF2B5EF4-FFF2-40B4-BE49-F238E27FC236}">
                <a16:creationId xmlns:a16="http://schemas.microsoft.com/office/drawing/2014/main" id="{1051C692-32C1-EA48-0907-C72A7E1128DB}"/>
              </a:ext>
            </a:extLst>
          </p:cNvPr>
          <p:cNvSpPr/>
          <p:nvPr/>
        </p:nvSpPr>
        <p:spPr>
          <a:xfrm>
            <a:off x="3936260" y="880848"/>
            <a:ext cx="3214142" cy="647922"/>
          </a:xfrm>
          <a:prstGeom prst="rect">
            <a:avLst/>
          </a:prstGeom>
          <a:solidFill>
            <a:srgbClr val="0068B5"/>
          </a:solidFill>
          <a:ln w="12700" cap="flat" cmpd="sng" algn="ctr">
            <a:noFill/>
            <a:prstDash val="solid"/>
            <a:miter lim="800000"/>
          </a:ln>
          <a:effectLst/>
        </p:spPr>
        <p:txBody>
          <a:bodyPr rtlCol="0" anchor="ctr"/>
          <a:lstStyle/>
          <a:p>
            <a:pPr marL="0" marR="0" lvl="0" indent="0" algn="ctr" defTabSz="1218926"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525252"/>
              </a:solidFill>
              <a:effectLst/>
              <a:uLnTx/>
              <a:uFillTx/>
              <a:latin typeface="IntelOne Display Regular"/>
            </a:endParaRPr>
          </a:p>
        </p:txBody>
      </p:sp>
      <p:sp>
        <p:nvSpPr>
          <p:cNvPr id="32" name="Content Placeholder 2">
            <a:extLst>
              <a:ext uri="{FF2B5EF4-FFF2-40B4-BE49-F238E27FC236}">
                <a16:creationId xmlns:a16="http://schemas.microsoft.com/office/drawing/2014/main" id="{8A346729-BA0E-5BEC-164D-CB1CA323FEB0}"/>
              </a:ext>
            </a:extLst>
          </p:cNvPr>
          <p:cNvSpPr txBox="1">
            <a:spLocks/>
          </p:cNvSpPr>
          <p:nvPr/>
        </p:nvSpPr>
        <p:spPr>
          <a:xfrm>
            <a:off x="4722666" y="808857"/>
            <a:ext cx="2735671" cy="863896"/>
          </a:xfrm>
          <a:prstGeom prst="rect">
            <a:avLst/>
          </a:prstGeom>
        </p:spPr>
        <p:txBody>
          <a:bodyPr vert="horz" lIns="91419" tIns="45709" rIns="91419" bIns="45709" rtlCol="0">
            <a:normAutofit/>
          </a:bodyPr>
          <a:lstStyle/>
          <a:p>
            <a:pPr defTabSz="914126">
              <a:lnSpc>
                <a:spcPct val="150000"/>
              </a:lnSpc>
              <a:spcBef>
                <a:spcPts val="1000"/>
              </a:spcBef>
              <a:buClr>
                <a:srgbClr val="00C7FD"/>
              </a:buClr>
              <a:defRPr/>
            </a:pPr>
            <a:r>
              <a:rPr lang="zh-CN" altLang="en-US" sz="2799" dirty="0">
                <a:solidFill>
                  <a:srgbClr val="FFFFFF"/>
                </a:solidFill>
                <a:latin typeface="Microsoft YaHei" panose="020B0503020204020204" pitchFamily="34" charset="-122"/>
                <a:ea typeface="Microsoft YaHei" panose="020B0503020204020204" pitchFamily="34" charset="-122"/>
                <a:cs typeface="Intel Clear" panose="020B0604020203020204" pitchFamily="34" charset="0"/>
              </a:rPr>
              <a:t>二等奖（</a:t>
            </a:r>
            <a:r>
              <a:rPr lang="en-US" altLang="zh-CN" sz="2799" dirty="0">
                <a:solidFill>
                  <a:srgbClr val="FFFFFF"/>
                </a:solidFill>
                <a:latin typeface="Microsoft YaHei" panose="020B0503020204020204" pitchFamily="34" charset="-122"/>
                <a:ea typeface="Microsoft YaHei" panose="020B0503020204020204" pitchFamily="34" charset="-122"/>
                <a:cs typeface="Intel Clear" panose="020B0604020203020204" pitchFamily="34" charset="0"/>
              </a:rPr>
              <a:t>15</a:t>
            </a:r>
            <a:r>
              <a:rPr lang="zh-CN" altLang="en-US" sz="2799" dirty="0">
                <a:solidFill>
                  <a:srgbClr val="FFFFFF"/>
                </a:solidFill>
                <a:latin typeface="Microsoft YaHei" panose="020B0503020204020204" pitchFamily="34" charset="-122"/>
                <a:ea typeface="Microsoft YaHei" panose="020B0503020204020204" pitchFamily="34" charset="-122"/>
                <a:cs typeface="Intel Clear" panose="020B0604020203020204" pitchFamily="34" charset="0"/>
              </a:rPr>
              <a:t>名）</a:t>
            </a:r>
            <a:endParaRPr lang="en-US" sz="2799" dirty="0">
              <a:solidFill>
                <a:srgbClr val="FFFFFF"/>
              </a:solidFill>
              <a:latin typeface="Microsoft YaHei" panose="020B0503020204020204" pitchFamily="34" charset="-122"/>
              <a:ea typeface="Microsoft YaHei" panose="020B0503020204020204" pitchFamily="34" charset="-122"/>
              <a:cs typeface="Intel Clear" panose="020B0604020203020204" pitchFamily="34" charset="0"/>
            </a:endParaRPr>
          </a:p>
        </p:txBody>
      </p:sp>
      <p:pic>
        <p:nvPicPr>
          <p:cNvPr id="33" name="图片 20" descr="01.png">
            <a:extLst>
              <a:ext uri="{FF2B5EF4-FFF2-40B4-BE49-F238E27FC236}">
                <a16:creationId xmlns:a16="http://schemas.microsoft.com/office/drawing/2014/main" id="{26275DA6-DFC4-59FB-89F9-930A321E6AC8}"/>
              </a:ext>
            </a:extLst>
          </p:cNvPr>
          <p:cNvPicPr>
            <a:picLocks noChangeAspect="1"/>
          </p:cNvPicPr>
          <p:nvPr/>
        </p:nvPicPr>
        <p:blipFill>
          <a:blip r:embed="rId4" cstate="print"/>
          <a:stretch>
            <a:fillRect/>
          </a:stretch>
        </p:blipFill>
        <p:spPr>
          <a:xfrm>
            <a:off x="3936261" y="837312"/>
            <a:ext cx="828809" cy="835441"/>
          </a:xfrm>
          <a:prstGeom prst="rect">
            <a:avLst/>
          </a:prstGeom>
        </p:spPr>
      </p:pic>
      <p:sp>
        <p:nvSpPr>
          <p:cNvPr id="34" name="矩形 25">
            <a:extLst>
              <a:ext uri="{FF2B5EF4-FFF2-40B4-BE49-F238E27FC236}">
                <a16:creationId xmlns:a16="http://schemas.microsoft.com/office/drawing/2014/main" id="{23F4CA96-0578-A7DD-0320-DA60A69C558E}"/>
              </a:ext>
            </a:extLst>
          </p:cNvPr>
          <p:cNvSpPr/>
          <p:nvPr/>
        </p:nvSpPr>
        <p:spPr>
          <a:xfrm>
            <a:off x="7823792" y="880848"/>
            <a:ext cx="3599567" cy="647922"/>
          </a:xfrm>
          <a:prstGeom prst="rect">
            <a:avLst/>
          </a:prstGeom>
          <a:solidFill>
            <a:srgbClr val="0068B5"/>
          </a:solidFill>
          <a:ln w="12700" cap="flat" cmpd="sng" algn="ctr">
            <a:noFill/>
            <a:prstDash val="solid"/>
            <a:miter lim="800000"/>
          </a:ln>
          <a:effectLst/>
        </p:spPr>
        <p:txBody>
          <a:bodyPr rtlCol="0" anchor="ctr"/>
          <a:lstStyle/>
          <a:p>
            <a:pPr marL="0" marR="0" lvl="0" indent="0" algn="ctr" defTabSz="1218926"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525252"/>
              </a:solidFill>
              <a:effectLst/>
              <a:uLnTx/>
              <a:uFillTx/>
              <a:latin typeface="IntelOne Display Regular"/>
            </a:endParaRPr>
          </a:p>
        </p:txBody>
      </p:sp>
      <p:sp>
        <p:nvSpPr>
          <p:cNvPr id="35" name="Content Placeholder 2">
            <a:extLst>
              <a:ext uri="{FF2B5EF4-FFF2-40B4-BE49-F238E27FC236}">
                <a16:creationId xmlns:a16="http://schemas.microsoft.com/office/drawing/2014/main" id="{C0CF2CA4-8E73-313A-D621-CCCA930A0927}"/>
              </a:ext>
            </a:extLst>
          </p:cNvPr>
          <p:cNvSpPr txBox="1">
            <a:spLocks/>
          </p:cNvSpPr>
          <p:nvPr/>
        </p:nvSpPr>
        <p:spPr>
          <a:xfrm>
            <a:off x="8687688" y="808857"/>
            <a:ext cx="2735671" cy="863896"/>
          </a:xfrm>
          <a:prstGeom prst="rect">
            <a:avLst/>
          </a:prstGeom>
        </p:spPr>
        <p:txBody>
          <a:bodyPr vert="horz" lIns="91419" tIns="45709" rIns="91419" bIns="45709" rtlCol="0">
            <a:normAutofit/>
          </a:bodyPr>
          <a:lstStyle/>
          <a:p>
            <a:pPr defTabSz="914126">
              <a:lnSpc>
                <a:spcPct val="150000"/>
              </a:lnSpc>
              <a:spcBef>
                <a:spcPts val="1000"/>
              </a:spcBef>
              <a:buClr>
                <a:srgbClr val="00C7FD"/>
              </a:buClr>
              <a:defRPr/>
            </a:pPr>
            <a:r>
              <a:rPr lang="zh-CN" altLang="en-US" sz="2799" dirty="0">
                <a:solidFill>
                  <a:srgbClr val="FFFFFF"/>
                </a:solidFill>
                <a:latin typeface="Microsoft YaHei" panose="020B0503020204020204" pitchFamily="34" charset="-122"/>
                <a:ea typeface="Microsoft YaHei" panose="020B0503020204020204" pitchFamily="34" charset="-122"/>
                <a:cs typeface="Intel Clear" panose="020B0604020203020204" pitchFamily="34" charset="0"/>
              </a:rPr>
              <a:t>三等奖（</a:t>
            </a:r>
            <a:r>
              <a:rPr lang="en-US" altLang="zh-CN" sz="2799" dirty="0">
                <a:solidFill>
                  <a:srgbClr val="FFFFFF"/>
                </a:solidFill>
                <a:latin typeface="Microsoft YaHei" panose="020B0503020204020204" pitchFamily="34" charset="-122"/>
                <a:ea typeface="Microsoft YaHei" panose="020B0503020204020204" pitchFamily="34" charset="-122"/>
                <a:cs typeface="Intel Clear" panose="020B0604020203020204" pitchFamily="34" charset="0"/>
              </a:rPr>
              <a:t>25</a:t>
            </a:r>
            <a:r>
              <a:rPr lang="zh-CN" altLang="en-US" sz="2799" dirty="0">
                <a:solidFill>
                  <a:srgbClr val="FFFFFF"/>
                </a:solidFill>
                <a:latin typeface="Microsoft YaHei" panose="020B0503020204020204" pitchFamily="34" charset="-122"/>
                <a:ea typeface="Microsoft YaHei" panose="020B0503020204020204" pitchFamily="34" charset="-122"/>
                <a:cs typeface="Intel Clear" panose="020B0604020203020204" pitchFamily="34" charset="0"/>
              </a:rPr>
              <a:t>名）</a:t>
            </a:r>
            <a:endParaRPr lang="en-US" sz="2799" dirty="0">
              <a:solidFill>
                <a:srgbClr val="FFFFFF"/>
              </a:solidFill>
              <a:latin typeface="Microsoft YaHei" panose="020B0503020204020204" pitchFamily="34" charset="-122"/>
              <a:ea typeface="Microsoft YaHei" panose="020B0503020204020204" pitchFamily="34" charset="-122"/>
              <a:cs typeface="Intel Clear" panose="020B0604020203020204" pitchFamily="34" charset="0"/>
            </a:endParaRPr>
          </a:p>
        </p:txBody>
      </p:sp>
      <p:pic>
        <p:nvPicPr>
          <p:cNvPr id="36" name="图片 27" descr="01.png">
            <a:extLst>
              <a:ext uri="{FF2B5EF4-FFF2-40B4-BE49-F238E27FC236}">
                <a16:creationId xmlns:a16="http://schemas.microsoft.com/office/drawing/2014/main" id="{D64CA2DF-D64B-B339-16F2-6833661AC7DB}"/>
              </a:ext>
            </a:extLst>
          </p:cNvPr>
          <p:cNvPicPr>
            <a:picLocks noChangeAspect="1"/>
          </p:cNvPicPr>
          <p:nvPr/>
        </p:nvPicPr>
        <p:blipFill>
          <a:blip r:embed="rId5" cstate="print"/>
          <a:stretch>
            <a:fillRect/>
          </a:stretch>
        </p:blipFill>
        <p:spPr>
          <a:xfrm>
            <a:off x="7823793" y="837312"/>
            <a:ext cx="828809" cy="835440"/>
          </a:xfrm>
          <a:prstGeom prst="rect">
            <a:avLst/>
          </a:prstGeom>
        </p:spPr>
      </p:pic>
      <p:pic>
        <p:nvPicPr>
          <p:cNvPr id="40" name="Picture 39" descr="A wood speaker with a knob&#10;&#10;Description automatically generated">
            <a:extLst>
              <a:ext uri="{FF2B5EF4-FFF2-40B4-BE49-F238E27FC236}">
                <a16:creationId xmlns:a16="http://schemas.microsoft.com/office/drawing/2014/main" id="{58CA896F-E2BC-04AB-92E5-161F0D6946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1780" y="1672752"/>
            <a:ext cx="2718622" cy="2279814"/>
          </a:xfrm>
          <a:prstGeom prst="rect">
            <a:avLst/>
          </a:prstGeom>
        </p:spPr>
      </p:pic>
      <p:pic>
        <p:nvPicPr>
          <p:cNvPr id="49" name="Picture 48" descr="A white object with a cow head on a white surface&#10;&#10;Description automatically generated">
            <a:extLst>
              <a:ext uri="{FF2B5EF4-FFF2-40B4-BE49-F238E27FC236}">
                <a16:creationId xmlns:a16="http://schemas.microsoft.com/office/drawing/2014/main" id="{40FEE98E-75A1-1218-8094-D8D245F562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34829" y="4006679"/>
            <a:ext cx="2718622" cy="2357137"/>
          </a:xfrm>
          <a:prstGeom prst="rect">
            <a:avLst/>
          </a:prstGeom>
        </p:spPr>
      </p:pic>
      <p:pic>
        <p:nvPicPr>
          <p:cNvPr id="55" name="Picture 54" descr="A glass bottle with a green lid&#10;&#10;Description automatically generated">
            <a:extLst>
              <a:ext uri="{FF2B5EF4-FFF2-40B4-BE49-F238E27FC236}">
                <a16:creationId xmlns:a16="http://schemas.microsoft.com/office/drawing/2014/main" id="{491FF5E3-0B52-75FE-90C7-6C3681B9E4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63800" y="1701208"/>
            <a:ext cx="2319549" cy="3853927"/>
          </a:xfrm>
          <a:prstGeom prst="rect">
            <a:avLst/>
          </a:prstGeom>
        </p:spPr>
      </p:pic>
      <p:pic>
        <p:nvPicPr>
          <p:cNvPr id="56" name="Picture 55" descr="A white cylinder with black text&#10;&#10;Description automatically generated">
            <a:extLst>
              <a:ext uri="{FF2B5EF4-FFF2-40B4-BE49-F238E27FC236}">
                <a16:creationId xmlns:a16="http://schemas.microsoft.com/office/drawing/2014/main" id="{6117981D-2E95-CE5B-F046-E1B661FE05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6470" y="1716289"/>
            <a:ext cx="2101715" cy="3702553"/>
          </a:xfrm>
          <a:prstGeom prst="rect">
            <a:avLst/>
          </a:prstGeom>
        </p:spPr>
      </p:pic>
      <p:sp>
        <p:nvSpPr>
          <p:cNvPr id="57" name="TextBox 56">
            <a:extLst>
              <a:ext uri="{FF2B5EF4-FFF2-40B4-BE49-F238E27FC236}">
                <a16:creationId xmlns:a16="http://schemas.microsoft.com/office/drawing/2014/main" id="{AF81775C-5ADE-E203-DD21-FC6BD92FDA7F}"/>
              </a:ext>
            </a:extLst>
          </p:cNvPr>
          <p:cNvSpPr txBox="1"/>
          <p:nvPr/>
        </p:nvSpPr>
        <p:spPr>
          <a:xfrm>
            <a:off x="581114" y="5628876"/>
            <a:ext cx="217707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914126"/>
            <a:r>
              <a:rPr lang="en-US" altLang="zh-CN" dirty="0" err="1">
                <a:solidFill>
                  <a:srgbClr val="0068B5"/>
                </a:solidFill>
                <a:latin typeface="微软雅黑" panose="020B0503020204020204" pitchFamily="34" charset="-122"/>
                <a:ea typeface="微软雅黑" panose="020B0503020204020204" pitchFamily="34" charset="-122"/>
              </a:rPr>
              <a:t>oneAPI</a:t>
            </a:r>
            <a:r>
              <a:rPr lang="zh-CN" altLang="en-US" dirty="0">
                <a:solidFill>
                  <a:srgbClr val="0068B5"/>
                </a:solidFill>
                <a:latin typeface="微软雅黑" panose="020B0503020204020204" pitchFamily="34" charset="-122"/>
                <a:ea typeface="微软雅黑" panose="020B0503020204020204" pitchFamily="34" charset="-122"/>
              </a:rPr>
              <a:t>小米保温杯</a:t>
            </a:r>
            <a:endParaRPr lang="en-US" dirty="0">
              <a:solidFill>
                <a:srgbClr val="0068B5"/>
              </a:solidFill>
              <a:latin typeface="微软雅黑" panose="020B0503020204020204" pitchFamily="34" charset="-122"/>
              <a:ea typeface="微软雅黑" panose="020B0503020204020204" pitchFamily="34" charset="-122"/>
            </a:endParaRPr>
          </a:p>
        </p:txBody>
      </p:sp>
      <p:sp>
        <p:nvSpPr>
          <p:cNvPr id="58" name="TextBox 57">
            <a:extLst>
              <a:ext uri="{FF2B5EF4-FFF2-40B4-BE49-F238E27FC236}">
                <a16:creationId xmlns:a16="http://schemas.microsoft.com/office/drawing/2014/main" id="{C978CA97-4D06-FFB1-7F15-DEA91D497A2E}"/>
              </a:ext>
            </a:extLst>
          </p:cNvPr>
          <p:cNvSpPr txBox="1"/>
          <p:nvPr/>
        </p:nvSpPr>
        <p:spPr>
          <a:xfrm>
            <a:off x="8646923" y="5747092"/>
            <a:ext cx="217707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defTabSz="914126"/>
            <a:r>
              <a:rPr lang="en-US" dirty="0" err="1">
                <a:solidFill>
                  <a:srgbClr val="0068B5"/>
                </a:solidFill>
                <a:latin typeface="微软雅黑" panose="020B0503020204020204" pitchFamily="34" charset="-122"/>
                <a:ea typeface="微软雅黑" panose="020B0503020204020204" pitchFamily="34" charset="-122"/>
              </a:rPr>
              <a:t>Tritan</a:t>
            </a:r>
            <a:r>
              <a:rPr lang="zh-CN" altLang="en-US" dirty="0">
                <a:solidFill>
                  <a:srgbClr val="0068B5"/>
                </a:solidFill>
                <a:latin typeface="微软雅黑" panose="020B0503020204020204" pitchFamily="34" charset="-122"/>
                <a:ea typeface="微软雅黑" panose="020B0503020204020204" pitchFamily="34" charset="-122"/>
              </a:rPr>
              <a:t>材质水壶</a:t>
            </a:r>
            <a:endParaRPr lang="en-US" dirty="0">
              <a:solidFill>
                <a:srgbClr val="0068B5"/>
              </a:solidFill>
              <a:latin typeface="微软雅黑" panose="020B0503020204020204" pitchFamily="34" charset="-122"/>
              <a:ea typeface="微软雅黑" panose="020B0503020204020204" pitchFamily="34" charset="-122"/>
            </a:endParaRPr>
          </a:p>
        </p:txBody>
      </p:sp>
      <p:sp>
        <p:nvSpPr>
          <p:cNvPr id="59" name="TextBox 58">
            <a:extLst>
              <a:ext uri="{FF2B5EF4-FFF2-40B4-BE49-F238E27FC236}">
                <a16:creationId xmlns:a16="http://schemas.microsoft.com/office/drawing/2014/main" id="{D0FB2445-D97C-B7DF-DF0F-E8115992CFF8}"/>
              </a:ext>
            </a:extLst>
          </p:cNvPr>
          <p:cNvSpPr txBox="1"/>
          <p:nvPr/>
        </p:nvSpPr>
        <p:spPr>
          <a:xfrm>
            <a:off x="3967485" y="1991170"/>
            <a:ext cx="464295" cy="3416320"/>
          </a:xfrm>
          <a:prstGeom prst="rect">
            <a:avLst/>
          </a:prstGeom>
          <a:noFill/>
        </p:spPr>
        <p:txBody>
          <a:bodyPr wrap="square" rtlCol="0">
            <a:spAutoFit/>
          </a:bodyPr>
          <a:lstStyle/>
          <a:p>
            <a:pPr defTabSz="914126"/>
            <a:r>
              <a:rPr lang="zh-CN" altLang="en-US" dirty="0">
                <a:solidFill>
                  <a:srgbClr val="0068B5"/>
                </a:solidFill>
                <a:latin typeface="微软雅黑" panose="020B0503020204020204" pitchFamily="34" charset="-122"/>
                <a:ea typeface="微软雅黑" panose="020B0503020204020204" pitchFamily="34" charset="-122"/>
              </a:rPr>
              <a:t>蓝牙小音箱或暖手宝二选一</a:t>
            </a:r>
            <a:endParaRPr lang="en-US" dirty="0">
              <a:solidFill>
                <a:srgbClr val="0068B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5335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BBE8410C-FF22-D825-0398-1A0BA59988B2}"/>
              </a:ext>
            </a:extLst>
          </p:cNvPr>
          <p:cNvSpPr txBox="1"/>
          <p:nvPr/>
        </p:nvSpPr>
        <p:spPr>
          <a:xfrm>
            <a:off x="1365287" y="78292"/>
            <a:ext cx="8998917" cy="1015663"/>
          </a:xfrm>
          <a:prstGeom prst="rect">
            <a:avLst/>
          </a:prstGeom>
          <a:noFill/>
        </p:spPr>
        <p:txBody>
          <a:bodyPr wrap="square" rtlCol="0">
            <a:spAutoFit/>
          </a:bodyPr>
          <a:lstStyle/>
          <a:p>
            <a:pPr algn="ctr" defTabSz="1218926"/>
            <a:r>
              <a:rPr lang="zh-CN" altLang="en-US" sz="4000" b="1" dirty="0">
                <a:solidFill>
                  <a:srgbClr val="0068B5"/>
                </a:solidFill>
                <a:latin typeface="Microsoft YaHei" panose="020B0503020204020204" pitchFamily="34" charset="-122"/>
                <a:ea typeface="Microsoft YaHei" panose="020B0503020204020204" pitchFamily="34" charset="-122"/>
              </a:rPr>
              <a:t>欢迎学有余力的同学参加</a:t>
            </a:r>
            <a:endParaRPr lang="en-US" altLang="zh-CN" sz="4000" b="1" dirty="0">
              <a:solidFill>
                <a:srgbClr val="0068B5"/>
              </a:solidFill>
              <a:latin typeface="Microsoft YaHei" panose="020B0503020204020204" pitchFamily="34" charset="-122"/>
              <a:ea typeface="Microsoft YaHei" panose="020B0503020204020204" pitchFamily="34" charset="-122"/>
            </a:endParaRPr>
          </a:p>
          <a:p>
            <a:pPr algn="ctr" defTabSz="1218926"/>
            <a:r>
              <a:rPr lang="zh-CN" altLang="en-US" sz="2000" b="1" dirty="0">
                <a:solidFill>
                  <a:srgbClr val="0068B5"/>
                </a:solidFill>
                <a:latin typeface="Microsoft YaHei" panose="020B0503020204020204" pitchFamily="34" charset="-122"/>
                <a:ea typeface="Microsoft YaHei" panose="020B0503020204020204" pitchFamily="34" charset="-122"/>
              </a:rPr>
              <a:t>英特尔人工智能创新应用大赛</a:t>
            </a:r>
            <a:endParaRPr lang="en-US" sz="2000" dirty="0">
              <a:solidFill>
                <a:srgbClr val="0068B5"/>
              </a:solidFill>
              <a:latin typeface="Microsoft YaHei" panose="020B0503020204020204" pitchFamily="34" charset="-122"/>
              <a:ea typeface="Microsoft YaHei" panose="020B0503020204020204" pitchFamily="34" charset="-122"/>
            </a:endParaRPr>
          </a:p>
        </p:txBody>
      </p:sp>
      <p:pic>
        <p:nvPicPr>
          <p:cNvPr id="5" name="Picture 4" descr="A group of people standing in a room&#10;&#10;Description automatically generated">
            <a:extLst>
              <a:ext uri="{FF2B5EF4-FFF2-40B4-BE49-F238E27FC236}">
                <a16:creationId xmlns:a16="http://schemas.microsoft.com/office/drawing/2014/main" id="{57ECB4CD-7845-5121-CFE5-F08F24EBA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93955"/>
            <a:ext cx="6223584" cy="1803670"/>
          </a:xfrm>
          <a:prstGeom prst="rect">
            <a:avLst/>
          </a:prstGeom>
        </p:spPr>
      </p:pic>
      <p:pic>
        <p:nvPicPr>
          <p:cNvPr id="7" name="Picture 6" descr="A screenshot of a game&#10;&#10;Description automatically generated">
            <a:extLst>
              <a:ext uri="{FF2B5EF4-FFF2-40B4-BE49-F238E27FC236}">
                <a16:creationId xmlns:a16="http://schemas.microsoft.com/office/drawing/2014/main" id="{72522E0C-5CC3-045C-31B0-AA98EE418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97625"/>
            <a:ext cx="4295967" cy="3528812"/>
          </a:xfrm>
          <a:prstGeom prst="rect">
            <a:avLst/>
          </a:prstGeom>
        </p:spPr>
      </p:pic>
      <p:graphicFrame>
        <p:nvGraphicFramePr>
          <p:cNvPr id="10" name="Object 9">
            <a:extLst>
              <a:ext uri="{FF2B5EF4-FFF2-40B4-BE49-F238E27FC236}">
                <a16:creationId xmlns:a16="http://schemas.microsoft.com/office/drawing/2014/main" id="{E1005BA7-CBF7-31E1-F0C7-99204C882697}"/>
              </a:ext>
            </a:extLst>
          </p:cNvPr>
          <p:cNvGraphicFramePr>
            <a:graphicFrameLocks noChangeAspect="1"/>
          </p:cNvGraphicFramePr>
          <p:nvPr>
            <p:extLst>
              <p:ext uri="{D42A27DB-BD31-4B8C-83A1-F6EECF244321}">
                <p14:modId xmlns:p14="http://schemas.microsoft.com/office/powerpoint/2010/main" val="1678791235"/>
              </p:ext>
            </p:extLst>
          </p:nvPr>
        </p:nvGraphicFramePr>
        <p:xfrm>
          <a:off x="10263499" y="4908358"/>
          <a:ext cx="914400" cy="771525"/>
        </p:xfrm>
        <a:graphic>
          <a:graphicData uri="http://schemas.openxmlformats.org/presentationml/2006/ole">
            <mc:AlternateContent xmlns:mc="http://schemas.openxmlformats.org/markup-compatibility/2006">
              <mc:Choice xmlns:v="urn:schemas-microsoft-com:vml" Requires="v">
                <p:oleObj name="PDF" showAsIcon="1" r:id="rId5" imgW="914400" imgH="771525" progId="FoxitReader.Document">
                  <p:embed/>
                </p:oleObj>
              </mc:Choice>
              <mc:Fallback>
                <p:oleObj name="PDF" showAsIcon="1" r:id="rId5" imgW="914400" imgH="771525" progId="FoxitReader.Document">
                  <p:embed/>
                  <p:pic>
                    <p:nvPicPr>
                      <p:cNvPr id="0" name=""/>
                      <p:cNvPicPr/>
                      <p:nvPr/>
                    </p:nvPicPr>
                    <p:blipFill>
                      <a:blip r:embed="rId6"/>
                      <a:stretch>
                        <a:fillRect/>
                      </a:stretch>
                    </p:blipFill>
                    <p:spPr>
                      <a:xfrm>
                        <a:off x="10263499" y="4908358"/>
                        <a:ext cx="914400" cy="771525"/>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8D4943EE-A6C4-8606-3BD8-9DE6D1349482}"/>
              </a:ext>
            </a:extLst>
          </p:cNvPr>
          <p:cNvSpPr txBox="1"/>
          <p:nvPr/>
        </p:nvSpPr>
        <p:spPr>
          <a:xfrm>
            <a:off x="6452074" y="1358780"/>
            <a:ext cx="4725825" cy="1015663"/>
          </a:xfrm>
          <a:prstGeom prst="rect">
            <a:avLst/>
          </a:prstGeom>
          <a:noFill/>
        </p:spPr>
        <p:txBody>
          <a:bodyPr wrap="square" rtlCol="0">
            <a:spAutoFit/>
          </a:bodyPr>
          <a:lstStyle/>
          <a:p>
            <a:pPr algn="ctr"/>
            <a:r>
              <a:rPr lang="zh-CN" altLang="en-US" sz="2000" b="1" dirty="0">
                <a:solidFill>
                  <a:srgbClr val="0068B5"/>
                </a:solidFill>
                <a:latin typeface="Microsoft YaHei" panose="020B0503020204020204" pitchFamily="34" charset="-122"/>
                <a:ea typeface="Microsoft YaHei" panose="020B0503020204020204" pitchFamily="34" charset="-122"/>
                <a:hlinkClick r:id="rId7">
                  <a:extLst>
                    <a:ext uri="{A12FA001-AC4F-418D-AE19-62706E023703}">
                      <ahyp:hlinkClr xmlns:ahyp="http://schemas.microsoft.com/office/drawing/2018/hyperlinkcolor" val="tx"/>
                    </a:ext>
                  </a:extLst>
                </a:hlinkClick>
              </a:rPr>
              <a:t>在线课程自学链接</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 https://marketing.intel.cn/bigdl-llm#/courses </a:t>
            </a:r>
            <a:endParaRPr lang="en-US" sz="2000" dirty="0">
              <a:latin typeface="Microsoft YaHei" panose="020B0503020204020204" pitchFamily="34" charset="-122"/>
              <a:ea typeface="Microsoft YaHei" panose="020B0503020204020204" pitchFamily="34" charset="-122"/>
            </a:endParaRPr>
          </a:p>
        </p:txBody>
      </p:sp>
      <p:pic>
        <p:nvPicPr>
          <p:cNvPr id="15" name="Picture 14" descr="A screenshot of a computer&#10;&#10;Description automatically generated">
            <a:extLst>
              <a:ext uri="{FF2B5EF4-FFF2-40B4-BE49-F238E27FC236}">
                <a16:creationId xmlns:a16="http://schemas.microsoft.com/office/drawing/2014/main" id="{F398E6D4-23ED-8902-2652-AC8D516857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5967" y="2897625"/>
            <a:ext cx="5412057" cy="3528812"/>
          </a:xfrm>
          <a:prstGeom prst="rect">
            <a:avLst/>
          </a:prstGeom>
        </p:spPr>
      </p:pic>
      <p:sp>
        <p:nvSpPr>
          <p:cNvPr id="16" name="TextBox 15">
            <a:extLst>
              <a:ext uri="{FF2B5EF4-FFF2-40B4-BE49-F238E27FC236}">
                <a16:creationId xmlns:a16="http://schemas.microsoft.com/office/drawing/2014/main" id="{DB1470A0-FE74-470B-DBD0-2935EF856414}"/>
              </a:ext>
            </a:extLst>
          </p:cNvPr>
          <p:cNvSpPr txBox="1"/>
          <p:nvPr/>
        </p:nvSpPr>
        <p:spPr>
          <a:xfrm>
            <a:off x="9878940" y="4126195"/>
            <a:ext cx="1511181" cy="584775"/>
          </a:xfrm>
          <a:prstGeom prst="rect">
            <a:avLst/>
          </a:prstGeom>
          <a:noFill/>
        </p:spPr>
        <p:txBody>
          <a:bodyPr wrap="square" rtlCol="0">
            <a:spAutoFit/>
          </a:bodyPr>
          <a:lstStyle/>
          <a:p>
            <a:pPr algn="ctr"/>
            <a:r>
              <a:rPr lang="zh-CN" altLang="en-US" sz="1600" b="1" dirty="0">
                <a:solidFill>
                  <a:srgbClr val="0068B5"/>
                </a:solidFill>
                <a:latin typeface="Microsoft YaHei" panose="020B0503020204020204" pitchFamily="34" charset="-122"/>
                <a:ea typeface="Microsoft YaHei" panose="020B0503020204020204" pitchFamily="34" charset="-122"/>
              </a:rPr>
              <a:t>更多大赛信息详见</a:t>
            </a:r>
            <a:endParaRPr lang="en-US" sz="1600" b="1" dirty="0">
              <a:solidFill>
                <a:srgbClr val="0068B5"/>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41381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D81727B-791C-8D59-D7CB-2326711FB7C9}"/>
              </a:ext>
            </a:extLst>
          </p:cNvPr>
          <p:cNvSpPr/>
          <p:nvPr/>
        </p:nvSpPr>
        <p:spPr>
          <a:xfrm>
            <a:off x="6356580" y="1280160"/>
            <a:ext cx="5835419" cy="4927027"/>
          </a:xfrm>
          <a:prstGeom prst="rect">
            <a:avLst/>
          </a:prstGeom>
          <a:gradFill flip="none" rotWithShape="1">
            <a:gsLst>
              <a:gs pos="0">
                <a:schemeClr val="tx1"/>
              </a:gs>
              <a:gs pos="100000">
                <a:srgbClr val="FFFFFF">
                  <a:alpha val="0"/>
                </a:srgbClr>
              </a:gs>
              <a:gs pos="64000">
                <a:srgbClr val="FFFF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Rectangle 17">
            <a:extLst>
              <a:ext uri="{FF2B5EF4-FFF2-40B4-BE49-F238E27FC236}">
                <a16:creationId xmlns:a16="http://schemas.microsoft.com/office/drawing/2014/main" id="{4376DBBF-1A63-15FB-CEEC-8F3F6C138C3B}"/>
              </a:ext>
            </a:extLst>
          </p:cNvPr>
          <p:cNvSpPr/>
          <p:nvPr/>
        </p:nvSpPr>
        <p:spPr>
          <a:xfrm>
            <a:off x="6185863" y="5130504"/>
            <a:ext cx="6006138" cy="7984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2"/>
                </a:solidFill>
                <a:latin typeface="微软雅黑" panose="020B0503020204020204" pitchFamily="34" charset="-122"/>
                <a:ea typeface="微软雅黑" panose="020B0503020204020204" pitchFamily="34" charset="-122"/>
                <a:cs typeface="IntelOne Display AR Light" panose="020B0403020203020204" pitchFamily="34" charset="-78"/>
              </a:rPr>
              <a:t>On campus </a:t>
            </a:r>
            <a:r>
              <a:rPr lang="en-US" sz="1800" dirty="0" err="1">
                <a:solidFill>
                  <a:schemeClr val="tx2"/>
                </a:solidFill>
                <a:latin typeface="微软雅黑" panose="020B0503020204020204" pitchFamily="34" charset="-122"/>
                <a:ea typeface="微软雅黑" panose="020B0503020204020204" pitchFamily="34" charset="-122"/>
                <a:cs typeface="IntelOne Display AR Light" panose="020B0403020203020204" pitchFamily="34" charset="-78"/>
              </a:rPr>
              <a:t>oneAPI</a:t>
            </a:r>
            <a:r>
              <a:rPr lang="en-US" sz="1800" dirty="0">
                <a:solidFill>
                  <a:schemeClr val="tx2"/>
                </a:solidFill>
                <a:latin typeface="微软雅黑" panose="020B0503020204020204" pitchFamily="34" charset="-122"/>
                <a:ea typeface="微软雅黑" panose="020B0503020204020204" pitchFamily="34" charset="-122"/>
                <a:cs typeface="IntelOne Display AR Light" panose="020B0403020203020204" pitchFamily="34" charset="-78"/>
              </a:rPr>
              <a:t> Advocates</a:t>
            </a:r>
          </a:p>
        </p:txBody>
      </p:sp>
      <p:sp>
        <p:nvSpPr>
          <p:cNvPr id="19" name="Right Triangle 18">
            <a:extLst>
              <a:ext uri="{FF2B5EF4-FFF2-40B4-BE49-F238E27FC236}">
                <a16:creationId xmlns:a16="http://schemas.microsoft.com/office/drawing/2014/main" id="{FE1D0485-7D3A-D294-EB0F-90B32DAD0E99}"/>
              </a:ext>
            </a:extLst>
          </p:cNvPr>
          <p:cNvSpPr/>
          <p:nvPr/>
        </p:nvSpPr>
        <p:spPr>
          <a:xfrm rot="16200000">
            <a:off x="6159830" y="4928896"/>
            <a:ext cx="226372" cy="17429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6C3203FB-0AEC-AB60-DA4D-C5C2DF5A708C}"/>
              </a:ext>
            </a:extLst>
          </p:cNvPr>
          <p:cNvSpPr/>
          <p:nvPr/>
        </p:nvSpPr>
        <p:spPr>
          <a:xfrm>
            <a:off x="1280160" y="1280160"/>
            <a:ext cx="4697491" cy="4962596"/>
          </a:xfrm>
          <a:prstGeom prst="rect">
            <a:avLst/>
          </a:prstGeom>
          <a:gradFill flip="none" rotWithShape="1">
            <a:gsLst>
              <a:gs pos="100000">
                <a:schemeClr val="accent1">
                  <a:lumMod val="75000"/>
                  <a:alpha val="70000"/>
                </a:schemeClr>
              </a:gs>
              <a:gs pos="0">
                <a:schemeClr val="accent1">
                  <a:alpha val="9328"/>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25252"/>
              </a:solidFill>
              <a:latin typeface="微软雅黑" panose="020B0503020204020204" pitchFamily="34" charset="-122"/>
              <a:ea typeface="微软雅黑" panose="020B0503020204020204" pitchFamily="34" charset="-122"/>
              <a:cs typeface="Arial"/>
            </a:endParaRPr>
          </a:p>
        </p:txBody>
      </p:sp>
      <p:sp>
        <p:nvSpPr>
          <p:cNvPr id="2" name="Title 1">
            <a:extLst>
              <a:ext uri="{FF2B5EF4-FFF2-40B4-BE49-F238E27FC236}">
                <a16:creationId xmlns:a16="http://schemas.microsoft.com/office/drawing/2014/main" id="{B589AF6F-B4A4-6DBD-86D1-3207C3E3C6CD}"/>
              </a:ext>
            </a:extLst>
          </p:cNvPr>
          <p:cNvSpPr>
            <a:spLocks noGrp="1"/>
          </p:cNvSpPr>
          <p:nvPr>
            <p:ph type="title"/>
          </p:nvPr>
        </p:nvSpPr>
        <p:spPr>
          <a:xfrm>
            <a:off x="1280160" y="84963"/>
            <a:ext cx="10305704" cy="1199822"/>
          </a:xfrm>
        </p:spPr>
        <p:txBody>
          <a:bodyPr>
            <a:normAutofit/>
          </a:bodyPr>
          <a:lstStyle/>
          <a:p>
            <a:pPr marL="457200" algn="ctr"/>
            <a:r>
              <a:rPr lang="zh-CN" altLang="en-US" b="1" kern="1200" dirty="0">
                <a:solidFill>
                  <a:srgbClr val="0068B5"/>
                </a:solidFill>
                <a:latin typeface="Microsoft YaHei" panose="020B0503020204020204" pitchFamily="34" charset="-122"/>
                <a:ea typeface="Microsoft YaHei" panose="020B0503020204020204" pitchFamily="34" charset="-122"/>
                <a:cs typeface="+mn-cs"/>
              </a:rPr>
              <a:t>欢迎成为我们的学生大使</a:t>
            </a:r>
            <a:br>
              <a:rPr lang="en-US" altLang="zh-CN" dirty="0">
                <a:latin typeface="微软雅黑" panose="020B0503020204020204" pitchFamily="34" charset="-122"/>
                <a:ea typeface="微软雅黑" panose="020B0503020204020204" pitchFamily="34" charset="-122"/>
              </a:rPr>
            </a:b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C43A8BD-C68F-B013-0E76-F0FC6D89A788}"/>
              </a:ext>
            </a:extLst>
          </p:cNvPr>
          <p:cNvSpPr>
            <a:spLocks noGrp="1"/>
          </p:cNvSpPr>
          <p:nvPr>
            <p:ph idx="4294967295"/>
          </p:nvPr>
        </p:nvSpPr>
        <p:spPr>
          <a:xfrm>
            <a:off x="1433082" y="2294911"/>
            <a:ext cx="4421059" cy="2643354"/>
          </a:xfrm>
        </p:spPr>
        <p:txBody>
          <a:bodyPr>
            <a:noAutofit/>
          </a:bodyPr>
          <a:lstStyle/>
          <a:p>
            <a:pPr marL="0" indent="0" algn="ctr">
              <a:lnSpc>
                <a:spcPct val="80000"/>
              </a:lnSpc>
              <a:buFont typeface="Arial" panose="020B0604020202020204" pitchFamily="34" charset="0"/>
              <a:buNone/>
            </a:pPr>
            <a:r>
              <a:rPr lang="en-US" sz="1400" b="1" dirty="0">
                <a:solidFill>
                  <a:schemeClr val="tx2"/>
                </a:solidFill>
                <a:latin typeface="微软雅黑" panose="020B0503020204020204" pitchFamily="34" charset="-122"/>
                <a:ea typeface="微软雅黑" panose="020B0503020204020204" pitchFamily="34" charset="-122"/>
                <a:cs typeface="IntelOne Display AR Light" panose="020B0403020203020204" pitchFamily="34" charset="-78"/>
              </a:rPr>
              <a:t>Program Benefits</a:t>
            </a:r>
          </a:p>
          <a:p>
            <a:pPr marL="173736" indent="-173736">
              <a:lnSpc>
                <a:spcPct val="110000"/>
              </a:lnSpc>
              <a:buFont typeface="Wingdings" pitchFamily="2" charset="2"/>
              <a:buChar char="§"/>
            </a:pPr>
            <a:r>
              <a:rPr lang="en-US" sz="1100" b="1" dirty="0">
                <a:solidFill>
                  <a:schemeClr val="accent3"/>
                </a:solidFill>
                <a:latin typeface="微软雅黑" panose="020B0503020204020204" pitchFamily="34" charset="-122"/>
                <a:ea typeface="微软雅黑" panose="020B0503020204020204" pitchFamily="34" charset="-122"/>
              </a:rPr>
              <a:t>Recognition:</a:t>
            </a:r>
            <a:r>
              <a:rPr lang="en-US" sz="1100" b="1" dirty="0">
                <a:solidFill>
                  <a:schemeClr val="tx2"/>
                </a:solidFill>
                <a:latin typeface="微软雅黑" panose="020B0503020204020204" pitchFamily="34" charset="-122"/>
                <a:ea typeface="微软雅黑" panose="020B0503020204020204" pitchFamily="34" charset="-122"/>
              </a:rPr>
              <a:t> </a:t>
            </a:r>
            <a:r>
              <a:rPr lang="en-US" sz="1100" dirty="0">
                <a:solidFill>
                  <a:schemeClr val="tx2"/>
                </a:solidFill>
                <a:latin typeface="微软雅黑" panose="020B0503020204020204" pitchFamily="34" charset="-122"/>
                <a:ea typeface="微软雅黑" panose="020B0503020204020204" pitchFamily="34" charset="-122"/>
              </a:rPr>
              <a:t>Recognition from Intel as a </a:t>
            </a:r>
            <a:r>
              <a:rPr lang="en-US" sz="1100" dirty="0" err="1">
                <a:solidFill>
                  <a:schemeClr val="tx2"/>
                </a:solidFill>
                <a:latin typeface="微软雅黑" panose="020B0503020204020204" pitchFamily="34" charset="-122"/>
                <a:ea typeface="微软雅黑" panose="020B0503020204020204" pitchFamily="34" charset="-122"/>
              </a:rPr>
              <a:t>oneAPI</a:t>
            </a:r>
            <a:r>
              <a:rPr lang="en-US" sz="1100" dirty="0">
                <a:solidFill>
                  <a:schemeClr val="tx2"/>
                </a:solidFill>
                <a:latin typeface="微软雅黑" panose="020B0503020204020204" pitchFamily="34" charset="-122"/>
                <a:ea typeface="微软雅黑" panose="020B0503020204020204" pitchFamily="34" charset="-122"/>
              </a:rPr>
              <a:t> expert</a:t>
            </a:r>
          </a:p>
          <a:p>
            <a:pPr marL="173736" indent="-173736">
              <a:lnSpc>
                <a:spcPct val="110000"/>
              </a:lnSpc>
              <a:buFont typeface="Wingdings" pitchFamily="2" charset="2"/>
              <a:buChar char="§"/>
            </a:pPr>
            <a:r>
              <a:rPr lang="en-US" sz="1100" b="1" i="0" dirty="0">
                <a:solidFill>
                  <a:schemeClr val="accent3"/>
                </a:solidFill>
                <a:effectLst/>
                <a:latin typeface="微软雅黑" panose="020B0503020204020204" pitchFamily="34" charset="-122"/>
                <a:ea typeface="微软雅黑" panose="020B0503020204020204" pitchFamily="34" charset="-122"/>
                <a:cs typeface="IntelOne Display AR Light" panose="020B0403020203020204" pitchFamily="34" charset="-78"/>
                <a:hlinkClick r:id="rId3">
                  <a:extLst>
                    <a:ext uri="{A12FA001-AC4F-418D-AE19-62706E023703}">
                      <ahyp:hlinkClr xmlns:ahyp="http://schemas.microsoft.com/office/drawing/2018/hyperlinkcolor" val="tx"/>
                    </a:ext>
                  </a:extLst>
                </a:hlinkClick>
              </a:rPr>
              <a:t>Intel</a:t>
            </a:r>
            <a:r>
              <a:rPr lang="en-US" sz="1100" b="1" i="0" baseline="30000" dirty="0">
                <a:solidFill>
                  <a:schemeClr val="accent3"/>
                </a:solidFill>
                <a:effectLst/>
                <a:latin typeface="微软雅黑" panose="020B0503020204020204" pitchFamily="34" charset="-122"/>
                <a:ea typeface="微软雅黑" panose="020B0503020204020204" pitchFamily="34" charset="-122"/>
                <a:cs typeface="IntelOne Display AR Light" panose="020B0403020203020204" pitchFamily="34" charset="-78"/>
                <a:hlinkClick r:id="rId3">
                  <a:extLst>
                    <a:ext uri="{A12FA001-AC4F-418D-AE19-62706E023703}">
                      <ahyp:hlinkClr xmlns:ahyp="http://schemas.microsoft.com/office/drawing/2018/hyperlinkcolor" val="tx"/>
                    </a:ext>
                  </a:extLst>
                </a:hlinkClick>
              </a:rPr>
              <a:t>®</a:t>
            </a:r>
            <a:r>
              <a:rPr lang="en-US" sz="1100" b="1" i="0" dirty="0">
                <a:solidFill>
                  <a:schemeClr val="accent3"/>
                </a:solidFill>
                <a:effectLst/>
                <a:latin typeface="微软雅黑" panose="020B0503020204020204" pitchFamily="34" charset="-122"/>
                <a:ea typeface="微软雅黑" panose="020B0503020204020204" pitchFamily="34" charset="-122"/>
                <a:cs typeface="IntelOne Display AR Light" panose="020B0403020203020204" pitchFamily="34" charset="-78"/>
                <a:hlinkClick r:id="rId3">
                  <a:extLst>
                    <a:ext uri="{A12FA001-AC4F-418D-AE19-62706E023703}">
                      <ahyp:hlinkClr xmlns:ahyp="http://schemas.microsoft.com/office/drawing/2018/hyperlinkcolor" val="tx"/>
                    </a:ext>
                  </a:extLst>
                </a:hlinkClick>
              </a:rPr>
              <a:t> Developer Cloud</a:t>
            </a:r>
            <a:r>
              <a:rPr lang="en-US" sz="1100" b="1" i="0" dirty="0">
                <a:solidFill>
                  <a:schemeClr val="accent3"/>
                </a:solidFill>
                <a:effectLst/>
                <a:latin typeface="微软雅黑" panose="020B0503020204020204" pitchFamily="34" charset="-122"/>
                <a:ea typeface="微软雅黑" panose="020B0503020204020204" pitchFamily="34" charset="-122"/>
                <a:cs typeface="IntelOne Display AR Light" panose="020B0403020203020204" pitchFamily="34" charset="-78"/>
              </a:rPr>
              <a:t>: </a:t>
            </a:r>
            <a:r>
              <a:rPr lang="en-US" sz="1100" b="0" i="0" dirty="0">
                <a:solidFill>
                  <a:schemeClr val="tx2"/>
                </a:solidFill>
                <a:effectLst/>
                <a:latin typeface="微软雅黑" panose="020B0503020204020204" pitchFamily="34" charset="-122"/>
                <a:ea typeface="微软雅黑" panose="020B0503020204020204" pitchFamily="34" charset="-122"/>
                <a:cs typeface="IntelOne Display AR Light" panose="020B0403020203020204" pitchFamily="34" charset="-78"/>
              </a:rPr>
              <a:t>Cloud credits will be provided to students using Intel technology for project and research</a:t>
            </a:r>
          </a:p>
          <a:p>
            <a:pPr marL="173736" indent="-173736">
              <a:lnSpc>
                <a:spcPct val="110000"/>
              </a:lnSpc>
              <a:buFont typeface="Wingdings" pitchFamily="2" charset="2"/>
              <a:buChar char="§"/>
            </a:pPr>
            <a:r>
              <a:rPr lang="en-US" sz="1100" b="1" dirty="0">
                <a:solidFill>
                  <a:schemeClr val="accent3"/>
                </a:solidFill>
                <a:latin typeface="微软雅黑" panose="020B0503020204020204" pitchFamily="34" charset="-122"/>
                <a:ea typeface="微软雅黑" panose="020B0503020204020204" pitchFamily="34" charset="-122"/>
                <a:cs typeface="IntelOne Display AR Light" panose="020B0403020203020204" pitchFamily="34" charset="-78"/>
              </a:rPr>
              <a:t>Networking: </a:t>
            </a:r>
            <a:r>
              <a:rPr lang="en-US" sz="1100" dirty="0">
                <a:solidFill>
                  <a:schemeClr val="tx2"/>
                </a:solidFill>
                <a:latin typeface="微软雅黑" panose="020B0503020204020204" pitchFamily="34" charset="-122"/>
                <a:ea typeface="微软雅黑" panose="020B0503020204020204" pitchFamily="34" charset="-122"/>
                <a:cs typeface="IntelOne Display AR Light" panose="020B0403020203020204" pitchFamily="34" charset="-78"/>
              </a:rPr>
              <a:t>Connection with other students worldwide</a:t>
            </a:r>
          </a:p>
          <a:p>
            <a:pPr marL="173736" indent="-173736">
              <a:lnSpc>
                <a:spcPct val="110000"/>
              </a:lnSpc>
              <a:buFont typeface="Wingdings" pitchFamily="2" charset="2"/>
              <a:buChar char="§"/>
            </a:pPr>
            <a:r>
              <a:rPr lang="en-US" sz="1100" b="1" i="0" dirty="0">
                <a:solidFill>
                  <a:schemeClr val="accent3"/>
                </a:solidFill>
                <a:effectLst/>
                <a:latin typeface="微软雅黑" panose="020B0503020204020204" pitchFamily="34" charset="-122"/>
                <a:ea typeface="微软雅黑" panose="020B0503020204020204" pitchFamily="34" charset="-122"/>
                <a:cs typeface="IntelOne Display AR Light" panose="020B0403020203020204" pitchFamily="34" charset="-78"/>
              </a:rPr>
              <a:t>Support</a:t>
            </a:r>
            <a:r>
              <a:rPr lang="en-US" sz="1100" b="1" i="0" dirty="0">
                <a:solidFill>
                  <a:schemeClr val="tx2"/>
                </a:solidFill>
                <a:effectLst/>
                <a:latin typeface="微软雅黑" panose="020B0503020204020204" pitchFamily="34" charset="-122"/>
                <a:ea typeface="微软雅黑" panose="020B0503020204020204" pitchFamily="34" charset="-122"/>
                <a:cs typeface="IntelOne Display AR Light" panose="020B0403020203020204" pitchFamily="34" charset="-78"/>
              </a:rPr>
              <a:t> </a:t>
            </a:r>
            <a:r>
              <a:rPr lang="en-US" sz="1100" b="0" i="0" dirty="0">
                <a:solidFill>
                  <a:schemeClr val="tx2"/>
                </a:solidFill>
                <a:effectLst/>
                <a:latin typeface="微软雅黑" panose="020B0503020204020204" pitchFamily="34" charset="-122"/>
                <a:ea typeface="微软雅黑" panose="020B0503020204020204" pitchFamily="34" charset="-122"/>
                <a:cs typeface="IntelOne Display AR Light" panose="020B0403020203020204" pitchFamily="34" charset="-78"/>
              </a:rPr>
              <a:t>from Intel to organize local events</a:t>
            </a:r>
          </a:p>
          <a:p>
            <a:pPr marL="173736" indent="-173736">
              <a:lnSpc>
                <a:spcPct val="110000"/>
              </a:lnSpc>
              <a:buFont typeface="Wingdings" pitchFamily="2" charset="2"/>
              <a:buChar char="§"/>
            </a:pPr>
            <a:r>
              <a:rPr lang="en-US" sz="1100" b="1" i="0" dirty="0">
                <a:solidFill>
                  <a:schemeClr val="accent3"/>
                </a:solidFill>
                <a:effectLst/>
                <a:latin typeface="微软雅黑" panose="020B0503020204020204" pitchFamily="34" charset="-122"/>
                <a:ea typeface="微软雅黑" panose="020B0503020204020204" pitchFamily="34" charset="-122"/>
                <a:cs typeface="IntelOne Display AR Light" panose="020B0403020203020204" pitchFamily="34" charset="-78"/>
              </a:rPr>
              <a:t>Reimbursement</a:t>
            </a:r>
            <a:r>
              <a:rPr lang="en-US" sz="1100" b="0" i="0" dirty="0">
                <a:solidFill>
                  <a:schemeClr val="tx2"/>
                </a:solidFill>
                <a:effectLst/>
                <a:latin typeface="微软雅黑" panose="020B0503020204020204" pitchFamily="34" charset="-122"/>
                <a:ea typeface="微软雅黑" panose="020B0503020204020204" pitchFamily="34" charset="-122"/>
                <a:cs typeface="IntelOne Display AR Light" panose="020B0403020203020204" pitchFamily="34" charset="-78"/>
              </a:rPr>
              <a:t> from Intel for participating in accepted conferences and events</a:t>
            </a:r>
            <a:endParaRPr lang="en-US" sz="1100" dirty="0">
              <a:solidFill>
                <a:schemeClr val="tx2"/>
              </a:solidFill>
              <a:latin typeface="微软雅黑" panose="020B0503020204020204" pitchFamily="34" charset="-122"/>
              <a:ea typeface="微软雅黑" panose="020B0503020204020204" pitchFamily="34" charset="-122"/>
              <a:cs typeface="IntelOne Display AR Light" panose="020B0403020203020204" pitchFamily="34" charset="-78"/>
            </a:endParaRPr>
          </a:p>
          <a:p>
            <a:pPr marL="173736" indent="-173736">
              <a:lnSpc>
                <a:spcPct val="110000"/>
              </a:lnSpc>
              <a:buFont typeface="Wingdings" pitchFamily="2" charset="2"/>
              <a:buChar char="§"/>
            </a:pPr>
            <a:r>
              <a:rPr lang="en-US" sz="1100" b="1" i="0" dirty="0">
                <a:solidFill>
                  <a:schemeClr val="accent3"/>
                </a:solidFill>
                <a:effectLst/>
                <a:latin typeface="微软雅黑" panose="020B0503020204020204" pitchFamily="34" charset="-122"/>
                <a:ea typeface="微软雅黑" panose="020B0503020204020204" pitchFamily="34" charset="-122"/>
                <a:cs typeface="IntelOne Display AR Light" panose="020B0403020203020204" pitchFamily="34" charset="-78"/>
              </a:rPr>
              <a:t>Internship:</a:t>
            </a:r>
            <a:r>
              <a:rPr lang="en-US" sz="1100" b="0" i="0" dirty="0">
                <a:solidFill>
                  <a:schemeClr val="tx2"/>
                </a:solidFill>
                <a:effectLst/>
                <a:latin typeface="微软雅黑" panose="020B0503020204020204" pitchFamily="34" charset="-122"/>
                <a:ea typeface="微软雅黑" panose="020B0503020204020204" pitchFamily="34" charset="-122"/>
                <a:cs typeface="IntelOne Display AR Light" panose="020B0403020203020204" pitchFamily="34" charset="-78"/>
              </a:rPr>
              <a:t> Opportunity to be considered for an internship at Intel</a:t>
            </a:r>
            <a:endParaRPr lang="en-US" sz="1100" dirty="0">
              <a:solidFill>
                <a:schemeClr val="tx2"/>
              </a:solidFill>
              <a:latin typeface="微软雅黑" panose="020B0503020204020204" pitchFamily="34" charset="-122"/>
              <a:ea typeface="微软雅黑" panose="020B0503020204020204" pitchFamily="34" charset="-122"/>
              <a:cs typeface="IntelOne Display AR Light" panose="020B0403020203020204" pitchFamily="34" charset="-78"/>
            </a:endParaRPr>
          </a:p>
        </p:txBody>
      </p:sp>
      <p:sp>
        <p:nvSpPr>
          <p:cNvPr id="5" name="TextBox 4">
            <a:extLst>
              <a:ext uri="{FF2B5EF4-FFF2-40B4-BE49-F238E27FC236}">
                <a16:creationId xmlns:a16="http://schemas.microsoft.com/office/drawing/2014/main" id="{2880A879-AAB3-94E1-BBA5-7970BD2CC2C9}"/>
              </a:ext>
            </a:extLst>
          </p:cNvPr>
          <p:cNvSpPr txBox="1"/>
          <p:nvPr/>
        </p:nvSpPr>
        <p:spPr>
          <a:xfrm>
            <a:off x="1528011" y="1543067"/>
            <a:ext cx="4231202" cy="523220"/>
          </a:xfrm>
          <a:prstGeom prst="rect">
            <a:avLst/>
          </a:prstGeom>
          <a:noFill/>
        </p:spPr>
        <p:txBody>
          <a:bodyPr wrap="square" rtlCol="0">
            <a:spAutoFit/>
          </a:bodyPr>
          <a:lstStyle/>
          <a:p>
            <a:pPr algn="ctr"/>
            <a:r>
              <a:rPr lang="en-US" sz="1400" b="1">
                <a:latin typeface="微软雅黑" panose="020B0503020204020204" pitchFamily="34" charset="-122"/>
                <a:ea typeface="微软雅黑" panose="020B0503020204020204" pitchFamily="34" charset="-122"/>
              </a:rPr>
              <a:t>Investing in students to become leaders in </a:t>
            </a:r>
            <a:br>
              <a:rPr lang="en-US" sz="1400" b="1">
                <a:latin typeface="微软雅黑" panose="020B0503020204020204" pitchFamily="34" charset="-122"/>
                <a:ea typeface="微软雅黑" panose="020B0503020204020204" pitchFamily="34" charset="-122"/>
              </a:rPr>
            </a:br>
            <a:r>
              <a:rPr lang="en-US" sz="1400" b="1">
                <a:latin typeface="微软雅黑" panose="020B0503020204020204" pitchFamily="34" charset="-122"/>
                <a:ea typeface="微软雅黑" panose="020B0503020204020204" pitchFamily="34" charset="-122"/>
              </a:rPr>
              <a:t>their academic developer communities </a:t>
            </a:r>
          </a:p>
        </p:txBody>
      </p:sp>
      <p:pic>
        <p:nvPicPr>
          <p:cNvPr id="39" name="Picture 38">
            <a:extLst>
              <a:ext uri="{FF2B5EF4-FFF2-40B4-BE49-F238E27FC236}">
                <a16:creationId xmlns:a16="http://schemas.microsoft.com/office/drawing/2014/main" id="{8817D7B8-E41A-7AD8-088B-70D58471321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7492" y="5016172"/>
            <a:ext cx="804672" cy="708319"/>
          </a:xfrm>
          <a:prstGeom prst="rect">
            <a:avLst/>
          </a:prstGeom>
        </p:spPr>
      </p:pic>
      <p:sp>
        <p:nvSpPr>
          <p:cNvPr id="14" name="Rectangle 13">
            <a:extLst>
              <a:ext uri="{FF2B5EF4-FFF2-40B4-BE49-F238E27FC236}">
                <a16:creationId xmlns:a16="http://schemas.microsoft.com/office/drawing/2014/main" id="{0B05C788-E6C9-F203-402C-2293F8CE013A}"/>
              </a:ext>
            </a:extLst>
          </p:cNvPr>
          <p:cNvSpPr/>
          <p:nvPr/>
        </p:nvSpPr>
        <p:spPr>
          <a:xfrm>
            <a:off x="9389550" y="3431779"/>
            <a:ext cx="2633996" cy="1584393"/>
          </a:xfrm>
          <a:prstGeom prst="rect">
            <a:avLst/>
          </a:prstGeom>
          <a:blipFill rotWithShape="1">
            <a:blip r:embed="rId5" cstate="screen">
              <a:extLst>
                <a:ext uri="{28A0092B-C50C-407E-A947-70E740481C1C}">
                  <a14:useLocalDpi xmlns:a14="http://schemas.microsoft.com/office/drawing/2010/main"/>
                </a:ext>
              </a:extLst>
            </a:blip>
            <a:srcRect/>
            <a:stretch>
              <a:fillRect t="-1" b="-1532"/>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5" name="Rectangle 14">
            <a:extLst>
              <a:ext uri="{FF2B5EF4-FFF2-40B4-BE49-F238E27FC236}">
                <a16:creationId xmlns:a16="http://schemas.microsoft.com/office/drawing/2014/main" id="{136D9BA6-4A2E-61A7-F966-6AC9465B7C12}"/>
              </a:ext>
            </a:extLst>
          </p:cNvPr>
          <p:cNvSpPr/>
          <p:nvPr/>
        </p:nvSpPr>
        <p:spPr>
          <a:xfrm>
            <a:off x="9389550" y="1574876"/>
            <a:ext cx="2633996" cy="1504038"/>
          </a:xfrm>
          <a:prstGeom prst="rect">
            <a:avLst/>
          </a:prstGeom>
          <a:blipFill>
            <a:blip r:embed="rId6" cstate="screen">
              <a:extLst>
                <a:ext uri="{28A0092B-C50C-407E-A947-70E740481C1C}">
                  <a14:useLocalDpi xmlns:a14="http://schemas.microsoft.com/office/drawing/2010/main"/>
                </a:ext>
              </a:extLst>
            </a:blip>
            <a:srcRect/>
            <a:stretch>
              <a:fillRect t="-629" b="-7477"/>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latin typeface="微软雅黑" panose="020B0503020204020204" pitchFamily="34" charset="-122"/>
              <a:ea typeface="微软雅黑" panose="020B0503020204020204" pitchFamily="34" charset="-122"/>
            </a:endParaRPr>
          </a:p>
        </p:txBody>
      </p:sp>
      <p:sp>
        <p:nvSpPr>
          <p:cNvPr id="16" name="Rectangle 15">
            <a:extLst>
              <a:ext uri="{FF2B5EF4-FFF2-40B4-BE49-F238E27FC236}">
                <a16:creationId xmlns:a16="http://schemas.microsoft.com/office/drawing/2014/main" id="{01618BB2-8F8B-BE1F-FE56-4A16BFB64A3B}"/>
              </a:ext>
            </a:extLst>
          </p:cNvPr>
          <p:cNvSpPr/>
          <p:nvPr/>
        </p:nvSpPr>
        <p:spPr>
          <a:xfrm>
            <a:off x="6588337" y="1574876"/>
            <a:ext cx="2633996" cy="1504037"/>
          </a:xfrm>
          <a:prstGeom prst="rect">
            <a:avLst/>
          </a:prstGeom>
          <a:blipFill>
            <a:blip r:embed="rId7" cstate="screen">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latin typeface="微软雅黑" panose="020B0503020204020204" pitchFamily="34" charset="-122"/>
              <a:ea typeface="微软雅黑" panose="020B0503020204020204" pitchFamily="34" charset="-122"/>
            </a:endParaRPr>
          </a:p>
        </p:txBody>
      </p:sp>
      <p:sp>
        <p:nvSpPr>
          <p:cNvPr id="17" name="Rectangle 16">
            <a:extLst>
              <a:ext uri="{FF2B5EF4-FFF2-40B4-BE49-F238E27FC236}">
                <a16:creationId xmlns:a16="http://schemas.microsoft.com/office/drawing/2014/main" id="{3A9A6CAD-4AB8-56F1-BFAE-5C102B191404}"/>
              </a:ext>
            </a:extLst>
          </p:cNvPr>
          <p:cNvSpPr/>
          <p:nvPr/>
        </p:nvSpPr>
        <p:spPr>
          <a:xfrm>
            <a:off x="6588337" y="3431779"/>
            <a:ext cx="2632759" cy="1584393"/>
          </a:xfrm>
          <a:prstGeom prst="rect">
            <a:avLst/>
          </a:prstGeom>
          <a:blipFill rotWithShape="1">
            <a:blip r:embed="rId8" cstate="screen">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4" name="Rectangle 3">
            <a:extLst>
              <a:ext uri="{FF2B5EF4-FFF2-40B4-BE49-F238E27FC236}">
                <a16:creationId xmlns:a16="http://schemas.microsoft.com/office/drawing/2014/main" id="{A4EA44FC-0ED4-2007-6C04-FE6B697E4A1C}"/>
              </a:ext>
            </a:extLst>
          </p:cNvPr>
          <p:cNvSpPr/>
          <p:nvPr/>
        </p:nvSpPr>
        <p:spPr>
          <a:xfrm>
            <a:off x="0" y="0"/>
            <a:ext cx="1281527" cy="1280160"/>
          </a:xfrm>
          <a:prstGeom prst="rect">
            <a:avLst/>
          </a:prstGeom>
          <a:gradFill flip="none" rotWithShape="1">
            <a:gsLst>
              <a:gs pos="100000">
                <a:schemeClr val="accent1">
                  <a:lumMod val="75000"/>
                  <a:alpha val="70000"/>
                </a:schemeClr>
              </a:gs>
              <a:gs pos="0">
                <a:schemeClr val="accent1">
                  <a:alpha val="9328"/>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25252"/>
              </a:solidFill>
              <a:latin typeface="微软雅黑" panose="020B0503020204020204" pitchFamily="34" charset="-122"/>
              <a:ea typeface="微软雅黑" panose="020B0503020204020204" pitchFamily="34" charset="-122"/>
              <a:cs typeface="Arial"/>
            </a:endParaRPr>
          </a:p>
        </p:txBody>
      </p:sp>
      <p:pic>
        <p:nvPicPr>
          <p:cNvPr id="8" name="Picture 7" descr="Icon&#10;&#10;Description automatically generated">
            <a:extLst>
              <a:ext uri="{FF2B5EF4-FFF2-40B4-BE49-F238E27FC236}">
                <a16:creationId xmlns:a16="http://schemas.microsoft.com/office/drawing/2014/main" id="{143548E5-F701-E0BC-D1FA-E2B7564C84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5678" y="286135"/>
            <a:ext cx="690170" cy="742754"/>
          </a:xfrm>
          <a:prstGeom prst="rect">
            <a:avLst/>
          </a:prstGeom>
        </p:spPr>
      </p:pic>
      <p:sp>
        <p:nvSpPr>
          <p:cNvPr id="22" name="TextBox 21">
            <a:extLst>
              <a:ext uri="{FF2B5EF4-FFF2-40B4-BE49-F238E27FC236}">
                <a16:creationId xmlns:a16="http://schemas.microsoft.com/office/drawing/2014/main" id="{7B3484BE-23B2-7DFF-E9C8-796BF4BD62A4}"/>
              </a:ext>
            </a:extLst>
          </p:cNvPr>
          <p:cNvSpPr txBox="1"/>
          <p:nvPr/>
        </p:nvSpPr>
        <p:spPr>
          <a:xfrm>
            <a:off x="2489200" y="5758862"/>
            <a:ext cx="2032000" cy="307777"/>
          </a:xfrm>
          <a:prstGeom prst="rect">
            <a:avLst/>
          </a:prstGeom>
          <a:noFill/>
        </p:spPr>
        <p:txBody>
          <a:bodyPr wrap="square" rtlCol="0">
            <a:spAutoFit/>
          </a:bodyPr>
          <a:lstStyle/>
          <a:p>
            <a:pPr algn="ctr"/>
            <a:r>
              <a:rPr lang="en-US" sz="1400" b="1">
                <a:solidFill>
                  <a:schemeClr val="accent3"/>
                </a:solidFill>
                <a:latin typeface="微软雅黑" panose="020B0503020204020204" pitchFamily="34" charset="-122"/>
                <a:ea typeface="微软雅黑" panose="020B0503020204020204" pitchFamily="34" charset="-122"/>
              </a:rPr>
              <a:t>APPLY</a:t>
            </a:r>
          </a:p>
        </p:txBody>
      </p:sp>
      <p:grpSp>
        <p:nvGrpSpPr>
          <p:cNvPr id="24" name="Group 23">
            <a:extLst>
              <a:ext uri="{FF2B5EF4-FFF2-40B4-BE49-F238E27FC236}">
                <a16:creationId xmlns:a16="http://schemas.microsoft.com/office/drawing/2014/main" id="{3BDC4919-383E-C6BB-5C0C-239D182DF74F}"/>
              </a:ext>
            </a:extLst>
          </p:cNvPr>
          <p:cNvGrpSpPr/>
          <p:nvPr/>
        </p:nvGrpSpPr>
        <p:grpSpPr>
          <a:xfrm flipV="1">
            <a:off x="5867725" y="6250961"/>
            <a:ext cx="305986" cy="304845"/>
            <a:chOff x="131859" y="2779971"/>
            <a:chExt cx="435080" cy="433457"/>
          </a:xfrm>
          <a:solidFill>
            <a:schemeClr val="accent2"/>
          </a:solidFill>
        </p:grpSpPr>
        <p:sp>
          <p:nvSpPr>
            <p:cNvPr id="28" name="Rectangle 27">
              <a:extLst>
                <a:ext uri="{FF2B5EF4-FFF2-40B4-BE49-F238E27FC236}">
                  <a16:creationId xmlns:a16="http://schemas.microsoft.com/office/drawing/2014/main" id="{DCF0FA7F-B3DD-0B8E-5CFA-38B96620AC95}"/>
                </a:ext>
              </a:extLst>
            </p:cNvPr>
            <p:cNvSpPr/>
            <p:nvPr/>
          </p:nvSpPr>
          <p:spPr>
            <a:xfrm>
              <a:off x="289471" y="2935960"/>
              <a:ext cx="277468" cy="27746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Helvetica Neue Medium"/>
                <a:sym typeface="Helvetica Neue Medium"/>
              </a:endParaRPr>
            </a:p>
          </p:txBody>
        </p:sp>
        <p:sp>
          <p:nvSpPr>
            <p:cNvPr id="29" name="Square">
              <a:extLst>
                <a:ext uri="{FF2B5EF4-FFF2-40B4-BE49-F238E27FC236}">
                  <a16:creationId xmlns:a16="http://schemas.microsoft.com/office/drawing/2014/main" id="{198CF896-5CC4-F9D3-7FF2-0E3833C701E8}"/>
                </a:ext>
              </a:extLst>
            </p:cNvPr>
            <p:cNvSpPr>
              <a:spLocks noChangeAspect="1"/>
            </p:cNvSpPr>
            <p:nvPr/>
          </p:nvSpPr>
          <p:spPr>
            <a:xfrm>
              <a:off x="131859" y="2779971"/>
              <a:ext cx="157461" cy="157461"/>
            </a:xfrm>
            <a:prstGeom prst="rect">
              <a:avLst/>
            </a:prstGeom>
            <a:solidFill>
              <a:schemeClr val="accent4"/>
            </a:solidFill>
            <a:ln w="12700">
              <a:miter lim="400000"/>
            </a:ln>
          </p:spPr>
          <p:txBody>
            <a:bodyPr lIns="0" tIns="0" rIns="0" bIns="0" anchor="ctr"/>
            <a:lstStyle/>
            <a:p>
              <a:pPr marL="0" marR="0" lvl="0" indent="0" algn="ctr" defTabSz="412750" rtl="0" eaLnBrk="1" fontAlgn="auto" latinLnBrk="0" hangingPunct="1">
                <a:lnSpc>
                  <a:spcPct val="100000"/>
                </a:lnSpc>
                <a:spcBef>
                  <a:spcPts val="0"/>
                </a:spcBef>
                <a:spcAft>
                  <a:spcPts val="0"/>
                </a:spcAft>
                <a:buClrTx/>
                <a:buSzTx/>
                <a:buFontTx/>
                <a:buNone/>
                <a:tabLst/>
                <a:defRPr sz="3200">
                  <a:solidFill>
                    <a:srgbClr val="026FC5"/>
                  </a:solidFill>
                  <a:latin typeface="Helvetica Neue Medium"/>
                  <a:ea typeface="Helvetica Neue Medium"/>
                  <a:cs typeface="Helvetica Neue Medium"/>
                  <a:sym typeface="Helvetica Neue Medium"/>
                </a:defRPr>
              </a:pPr>
              <a:r>
                <a:rPr kumimoji="0" lang="en-US" sz="1600" b="0" i="0" u="none" strike="noStrike" kern="1200" cap="none" spc="0" normalizeH="0" baseline="0" noProof="0">
                  <a:ln>
                    <a:noFill/>
                  </a:ln>
                  <a:solidFill>
                    <a:srgbClr val="026FC5"/>
                  </a:solidFill>
                  <a:effectLst/>
                  <a:uLnTx/>
                  <a:uFillTx/>
                  <a:latin typeface="微软雅黑" panose="020B0503020204020204" pitchFamily="34" charset="-122"/>
                  <a:ea typeface="微软雅黑" panose="020B0503020204020204" pitchFamily="34" charset="-122"/>
                  <a:sym typeface="Helvetica Neue Medium"/>
                </a:rPr>
                <a:t> </a:t>
              </a:r>
              <a:endParaRPr kumimoji="0" sz="1600" b="0" i="0" u="none" strike="noStrike" kern="1200" cap="none" spc="0" normalizeH="0" baseline="0" noProof="0">
                <a:ln>
                  <a:noFill/>
                </a:ln>
                <a:solidFill>
                  <a:srgbClr val="026FC5"/>
                </a:solidFill>
                <a:effectLst/>
                <a:uLnTx/>
                <a:uFillTx/>
                <a:latin typeface="微软雅黑" panose="020B0503020204020204" pitchFamily="34" charset="-122"/>
                <a:ea typeface="微软雅黑" panose="020B0503020204020204" pitchFamily="34" charset="-122"/>
                <a:sym typeface="Helvetica Neue Medium"/>
              </a:endParaRPr>
            </a:p>
          </p:txBody>
        </p:sp>
      </p:grpSp>
    </p:spTree>
    <p:extLst>
      <p:ext uri="{BB962C8B-B14F-4D97-AF65-F5344CB8AC3E}">
        <p14:creationId xmlns:p14="http://schemas.microsoft.com/office/powerpoint/2010/main" val="44042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33EA3-5352-3F2C-D2D5-865792612E21}"/>
              </a:ext>
            </a:extLst>
          </p:cNvPr>
          <p:cNvSpPr>
            <a:spLocks noGrp="1"/>
          </p:cNvSpPr>
          <p:nvPr>
            <p:ph type="title"/>
          </p:nvPr>
        </p:nvSpPr>
        <p:spPr>
          <a:xfrm>
            <a:off x="-865543" y="3429000"/>
            <a:ext cx="11010816" cy="952499"/>
          </a:xfrm>
        </p:spPr>
        <p:txBody>
          <a:bodyPr/>
          <a:lstStyle/>
          <a:p>
            <a:pPr algn="ctr"/>
            <a:r>
              <a:rPr lang="zh-CN" altLang="en-US" b="1" kern="1200">
                <a:solidFill>
                  <a:srgbClr val="0068B5"/>
                </a:solidFill>
                <a:latin typeface="Microsoft YaHei" panose="020B0503020204020204" pitchFamily="34" charset="-122"/>
                <a:ea typeface="Microsoft YaHei" panose="020B0503020204020204" pitchFamily="34" charset="-122"/>
                <a:cs typeface="+mn-cs"/>
              </a:rPr>
              <a:t>从</a:t>
            </a:r>
            <a:r>
              <a:rPr lang="en-US" altLang="zh-CN" b="1" kern="1200">
                <a:solidFill>
                  <a:srgbClr val="0068B5"/>
                </a:solidFill>
                <a:latin typeface="Microsoft YaHei" panose="020B0503020204020204" pitchFamily="34" charset="-122"/>
                <a:ea typeface="Microsoft YaHei" panose="020B0503020204020204" pitchFamily="34" charset="-122"/>
                <a:cs typeface="+mn-cs"/>
              </a:rPr>
              <a:t>CUDA </a:t>
            </a:r>
            <a:r>
              <a:rPr lang="zh-CN" altLang="en-US" b="1" kern="1200">
                <a:solidFill>
                  <a:srgbClr val="0068B5"/>
                </a:solidFill>
                <a:latin typeface="Microsoft YaHei" panose="020B0503020204020204" pitchFamily="34" charset="-122"/>
                <a:ea typeface="Microsoft YaHei" panose="020B0503020204020204" pitchFamily="34" charset="-122"/>
                <a:cs typeface="+mn-cs"/>
              </a:rPr>
              <a:t>到</a:t>
            </a:r>
            <a:r>
              <a:rPr lang="en-US" altLang="zh-CN" b="1" kern="1200">
                <a:solidFill>
                  <a:srgbClr val="0068B5"/>
                </a:solidFill>
                <a:latin typeface="Microsoft YaHei" panose="020B0503020204020204" pitchFamily="34" charset="-122"/>
                <a:ea typeface="Microsoft YaHei" panose="020B0503020204020204" pitchFamily="34" charset="-122"/>
                <a:cs typeface="+mn-cs"/>
              </a:rPr>
              <a:t>oneAPI</a:t>
            </a:r>
            <a:endParaRPr lang="zh-CN" altLang="en-US" b="1" kern="1200">
              <a:solidFill>
                <a:srgbClr val="0068B5"/>
              </a:solidFill>
              <a:latin typeface="Microsoft YaHei" panose="020B0503020204020204" pitchFamily="34" charset="-122"/>
              <a:ea typeface="Microsoft YaHei" panose="020B0503020204020204" pitchFamily="34" charset="-122"/>
              <a:cs typeface="+mn-cs"/>
            </a:endParaRPr>
          </a:p>
        </p:txBody>
      </p:sp>
      <p:pic>
        <p:nvPicPr>
          <p:cNvPr id="4" name="图片 3">
            <a:extLst>
              <a:ext uri="{FF2B5EF4-FFF2-40B4-BE49-F238E27FC236}">
                <a16:creationId xmlns:a16="http://schemas.microsoft.com/office/drawing/2014/main" id="{30EBB012-25B1-A2DF-F8DC-0353A731571B}"/>
              </a:ext>
            </a:extLst>
          </p:cNvPr>
          <p:cNvPicPr>
            <a:picLocks noChangeAspect="1"/>
          </p:cNvPicPr>
          <p:nvPr/>
        </p:nvPicPr>
        <p:blipFill>
          <a:blip r:embed="rId3"/>
          <a:stretch>
            <a:fillRect/>
          </a:stretch>
        </p:blipFill>
        <p:spPr>
          <a:xfrm>
            <a:off x="407924" y="676366"/>
            <a:ext cx="4653934" cy="1789479"/>
          </a:xfrm>
          <a:prstGeom prst="rect">
            <a:avLst/>
          </a:prstGeom>
        </p:spPr>
      </p:pic>
      <p:pic>
        <p:nvPicPr>
          <p:cNvPr id="7" name="图片 6">
            <a:extLst>
              <a:ext uri="{FF2B5EF4-FFF2-40B4-BE49-F238E27FC236}">
                <a16:creationId xmlns:a16="http://schemas.microsoft.com/office/drawing/2014/main" id="{DEC56F06-DA9F-072A-C611-B205D32A84D0}"/>
              </a:ext>
            </a:extLst>
          </p:cNvPr>
          <p:cNvPicPr>
            <a:picLocks noChangeAspect="1"/>
          </p:cNvPicPr>
          <p:nvPr/>
        </p:nvPicPr>
        <p:blipFill>
          <a:blip r:embed="rId4"/>
          <a:stretch>
            <a:fillRect/>
          </a:stretch>
        </p:blipFill>
        <p:spPr>
          <a:xfrm>
            <a:off x="8259826" y="2248131"/>
            <a:ext cx="3524250" cy="4143375"/>
          </a:xfrm>
          <a:prstGeom prst="rect">
            <a:avLst/>
          </a:prstGeom>
        </p:spPr>
      </p:pic>
      <p:pic>
        <p:nvPicPr>
          <p:cNvPr id="9" name="图片 8">
            <a:extLst>
              <a:ext uri="{FF2B5EF4-FFF2-40B4-BE49-F238E27FC236}">
                <a16:creationId xmlns:a16="http://schemas.microsoft.com/office/drawing/2014/main" id="{C6EECD9B-4B54-2D74-455F-B2F017F79406}"/>
              </a:ext>
            </a:extLst>
          </p:cNvPr>
          <p:cNvPicPr>
            <a:picLocks noChangeAspect="1"/>
          </p:cNvPicPr>
          <p:nvPr/>
        </p:nvPicPr>
        <p:blipFill>
          <a:blip r:embed="rId5"/>
          <a:stretch>
            <a:fillRect/>
          </a:stretch>
        </p:blipFill>
        <p:spPr>
          <a:xfrm>
            <a:off x="407924" y="352516"/>
            <a:ext cx="1209675" cy="323850"/>
          </a:xfrm>
          <a:prstGeom prst="rect">
            <a:avLst/>
          </a:prstGeom>
        </p:spPr>
      </p:pic>
      <p:pic>
        <p:nvPicPr>
          <p:cNvPr id="11" name="图片 10">
            <a:extLst>
              <a:ext uri="{FF2B5EF4-FFF2-40B4-BE49-F238E27FC236}">
                <a16:creationId xmlns:a16="http://schemas.microsoft.com/office/drawing/2014/main" id="{F2F98839-1412-46CC-0D37-2DD6FEB0A351}"/>
              </a:ext>
            </a:extLst>
          </p:cNvPr>
          <p:cNvPicPr>
            <a:picLocks noChangeAspect="1"/>
          </p:cNvPicPr>
          <p:nvPr/>
        </p:nvPicPr>
        <p:blipFill>
          <a:blip r:embed="rId6"/>
          <a:stretch>
            <a:fillRect/>
          </a:stretch>
        </p:blipFill>
        <p:spPr>
          <a:xfrm>
            <a:off x="8369073" y="1571105"/>
            <a:ext cx="657225" cy="678316"/>
          </a:xfrm>
          <a:prstGeom prst="rect">
            <a:avLst/>
          </a:prstGeom>
        </p:spPr>
      </p:pic>
    </p:spTree>
    <p:extLst>
      <p:ext uri="{BB962C8B-B14F-4D97-AF65-F5344CB8AC3E}">
        <p14:creationId xmlns:p14="http://schemas.microsoft.com/office/powerpoint/2010/main" val="2202909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2343B555-1BAF-E09F-D0D8-DAF9EEFBB937}"/>
              </a:ext>
            </a:extLst>
          </p:cNvPr>
          <p:cNvPicPr>
            <a:picLocks noChangeAspect="1"/>
          </p:cNvPicPr>
          <p:nvPr/>
        </p:nvPicPr>
        <p:blipFill>
          <a:blip r:embed="rId2"/>
          <a:stretch>
            <a:fillRect/>
          </a:stretch>
        </p:blipFill>
        <p:spPr>
          <a:xfrm>
            <a:off x="5104101" y="323266"/>
            <a:ext cx="6478085" cy="1695200"/>
          </a:xfrm>
          <a:prstGeom prst="rect">
            <a:avLst/>
          </a:prstGeom>
        </p:spPr>
      </p:pic>
      <p:sp>
        <p:nvSpPr>
          <p:cNvPr id="2" name="标题 1">
            <a:extLst>
              <a:ext uri="{FF2B5EF4-FFF2-40B4-BE49-F238E27FC236}">
                <a16:creationId xmlns:a16="http://schemas.microsoft.com/office/drawing/2014/main" id="{45978E13-8DF0-328B-A426-533D212DC679}"/>
              </a:ext>
            </a:extLst>
          </p:cNvPr>
          <p:cNvSpPr>
            <a:spLocks noGrp="1"/>
          </p:cNvSpPr>
          <p:nvPr>
            <p:ph type="title"/>
          </p:nvPr>
        </p:nvSpPr>
        <p:spPr>
          <a:xfrm>
            <a:off x="846274" y="707363"/>
            <a:ext cx="4330048" cy="952499"/>
          </a:xfrm>
        </p:spPr>
        <p:txBody>
          <a:bodyPr/>
          <a:lstStyle/>
          <a:p>
            <a:r>
              <a:rPr lang="en-US" altLang="zh-CN"/>
              <a:t>CUDA</a:t>
            </a:r>
            <a:r>
              <a:rPr lang="zh-CN" altLang="en-US"/>
              <a:t>简介</a:t>
            </a:r>
          </a:p>
        </p:txBody>
      </p:sp>
      <p:sp>
        <p:nvSpPr>
          <p:cNvPr id="3" name="文本框 2">
            <a:extLst>
              <a:ext uri="{FF2B5EF4-FFF2-40B4-BE49-F238E27FC236}">
                <a16:creationId xmlns:a16="http://schemas.microsoft.com/office/drawing/2014/main" id="{9056EF2E-2D51-819F-306A-4BE60774D8FC}"/>
              </a:ext>
            </a:extLst>
          </p:cNvPr>
          <p:cNvSpPr txBox="1"/>
          <p:nvPr/>
        </p:nvSpPr>
        <p:spPr>
          <a:xfrm>
            <a:off x="799819" y="2411245"/>
            <a:ext cx="627101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altLang="zh-CN" b="0" i="0">
                <a:solidFill>
                  <a:srgbClr val="333333"/>
                </a:solidFill>
                <a:effectLst/>
                <a:latin typeface="Helvetica Neue"/>
              </a:rPr>
              <a:t>CUDA</a:t>
            </a:r>
            <a:r>
              <a:rPr lang="zh-CN" altLang="en-US" b="0" i="0">
                <a:solidFill>
                  <a:srgbClr val="333333"/>
                </a:solidFill>
                <a:effectLst/>
                <a:latin typeface="Helvetica Neue"/>
              </a:rPr>
              <a:t>（</a:t>
            </a:r>
            <a:r>
              <a:rPr lang="en-US" altLang="zh-CN" b="0" i="0">
                <a:solidFill>
                  <a:srgbClr val="333333"/>
                </a:solidFill>
                <a:effectLst/>
                <a:latin typeface="Helvetica Neue"/>
              </a:rPr>
              <a:t>Compute Unified Device Architecture</a:t>
            </a:r>
            <a:r>
              <a:rPr lang="zh-CN" altLang="en-US" b="0" i="0">
                <a:solidFill>
                  <a:srgbClr val="333333"/>
                </a:solidFill>
                <a:effectLst/>
                <a:latin typeface="Helvetica Neue"/>
              </a:rPr>
              <a:t>）统一计算架构</a:t>
            </a:r>
            <a:endParaRPr kumimoji="0" lang="zh-CN" altLang="en-US" b="0" i="0" u="none" strike="noStrike" cap="none" spc="0" normalizeH="0" baseline="0" dirty="0" err="1">
              <a:ln>
                <a:noFill/>
              </a:ln>
              <a:solidFill>
                <a:schemeClr val="tx2"/>
              </a:solidFill>
              <a:effectLst/>
              <a:uFillTx/>
              <a:latin typeface="+mn-lt"/>
              <a:ea typeface="+mn-ea"/>
              <a:cs typeface="+mn-cs"/>
              <a:sym typeface="Helvetica Neue"/>
            </a:endParaRPr>
          </a:p>
        </p:txBody>
      </p:sp>
      <p:sp>
        <p:nvSpPr>
          <p:cNvPr id="4" name="文本框 3">
            <a:extLst>
              <a:ext uri="{FF2B5EF4-FFF2-40B4-BE49-F238E27FC236}">
                <a16:creationId xmlns:a16="http://schemas.microsoft.com/office/drawing/2014/main" id="{240FE1DA-DFD3-D4DF-BE7B-872571B035BB}"/>
              </a:ext>
            </a:extLst>
          </p:cNvPr>
          <p:cNvSpPr txBox="1"/>
          <p:nvPr/>
        </p:nvSpPr>
        <p:spPr>
          <a:xfrm>
            <a:off x="799819" y="3152001"/>
            <a:ext cx="3181961"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zh-CN" altLang="en-US" b="0" i="0" u="none" strike="noStrike" cap="none" spc="0" normalizeH="0" baseline="0">
                <a:ln>
                  <a:noFill/>
                </a:ln>
                <a:solidFill>
                  <a:schemeClr val="tx2"/>
                </a:solidFill>
                <a:effectLst/>
                <a:uFillTx/>
                <a:latin typeface="+mn-lt"/>
                <a:ea typeface="+mn-ea"/>
                <a:cs typeface="+mn-cs"/>
                <a:sym typeface="Helvetica Neue"/>
              </a:rPr>
              <a:t>特点：专门针对</a:t>
            </a:r>
            <a:r>
              <a:rPr kumimoji="0" lang="en-US" altLang="zh-CN" b="0" i="0" u="none" strike="noStrike" cap="none" spc="0" normalizeH="0" baseline="0">
                <a:ln>
                  <a:noFill/>
                </a:ln>
                <a:solidFill>
                  <a:schemeClr val="tx2"/>
                </a:solidFill>
                <a:effectLst/>
                <a:uFillTx/>
                <a:latin typeface="+mn-lt"/>
                <a:ea typeface="+mn-ea"/>
                <a:cs typeface="+mn-cs"/>
                <a:sym typeface="Helvetica Neue"/>
              </a:rPr>
              <a:t>GPU</a:t>
            </a:r>
            <a:r>
              <a:rPr kumimoji="0" lang="zh-CN" altLang="en-US" b="0" i="0" u="none" strike="noStrike" cap="none" spc="0" normalizeH="0" baseline="0">
                <a:ln>
                  <a:noFill/>
                </a:ln>
                <a:solidFill>
                  <a:schemeClr val="tx2"/>
                </a:solidFill>
                <a:effectLst/>
                <a:uFillTx/>
                <a:latin typeface="+mn-lt"/>
                <a:ea typeface="+mn-ea"/>
                <a:cs typeface="+mn-cs"/>
                <a:sym typeface="Helvetica Neue"/>
              </a:rPr>
              <a:t>的开发工具</a:t>
            </a:r>
            <a:endParaRPr kumimoji="0" lang="en-US" altLang="zh-CN" b="0" i="0" u="none" strike="noStrike" cap="none" spc="0" normalizeH="0" baseline="0">
              <a:ln>
                <a:noFill/>
              </a:ln>
              <a:solidFill>
                <a:schemeClr val="tx2"/>
              </a:solidFill>
              <a:effectLst/>
              <a:uFillTx/>
              <a:latin typeface="+mn-lt"/>
              <a:ea typeface="+mn-ea"/>
              <a:cs typeface="+mn-cs"/>
              <a:sym typeface="Helvetica Neue"/>
            </a:endParaRPr>
          </a:p>
        </p:txBody>
      </p:sp>
      <p:sp>
        <p:nvSpPr>
          <p:cNvPr id="5" name="文本框 4">
            <a:extLst>
              <a:ext uri="{FF2B5EF4-FFF2-40B4-BE49-F238E27FC236}">
                <a16:creationId xmlns:a16="http://schemas.microsoft.com/office/drawing/2014/main" id="{8E556831-6E64-0D39-F840-CDDE5ECA7244}"/>
              </a:ext>
            </a:extLst>
          </p:cNvPr>
          <p:cNvSpPr txBox="1"/>
          <p:nvPr/>
        </p:nvSpPr>
        <p:spPr>
          <a:xfrm>
            <a:off x="799819" y="3537293"/>
            <a:ext cx="7847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zh-CN" altLang="en-US" b="0" i="0" u="none" strike="noStrike" cap="none" spc="0" normalizeH="0" baseline="0">
                <a:ln>
                  <a:noFill/>
                </a:ln>
                <a:solidFill>
                  <a:schemeClr val="tx2"/>
                </a:solidFill>
                <a:effectLst/>
                <a:uFillTx/>
                <a:latin typeface="+mn-lt"/>
                <a:ea typeface="+mn-ea"/>
                <a:cs typeface="+mn-cs"/>
                <a:sym typeface="Helvetica Neue"/>
              </a:rPr>
              <a:t>需要</a:t>
            </a:r>
            <a:r>
              <a:rPr kumimoji="0" lang="en-US" altLang="zh-CN" b="0" i="0" u="none" strike="noStrike" cap="none" spc="0" normalizeH="0" baseline="0">
                <a:ln>
                  <a:noFill/>
                </a:ln>
                <a:solidFill>
                  <a:schemeClr val="tx2"/>
                </a:solidFill>
                <a:effectLst/>
                <a:uFillTx/>
                <a:latin typeface="+mn-lt"/>
                <a:ea typeface="+mn-ea"/>
                <a:cs typeface="+mn-cs"/>
                <a:sym typeface="Helvetica Neue"/>
              </a:rPr>
              <a:t>Nvidia</a:t>
            </a:r>
            <a:r>
              <a:rPr lang="zh-CN" altLang="en-US">
                <a:solidFill>
                  <a:schemeClr val="tx2"/>
                </a:solidFill>
                <a:sym typeface="Helvetica Neue"/>
              </a:rPr>
              <a:t>公司的</a:t>
            </a:r>
            <a:r>
              <a:rPr lang="en-US" altLang="zh-CN">
                <a:solidFill>
                  <a:schemeClr val="tx2"/>
                </a:solidFill>
                <a:sym typeface="Helvetica Neue"/>
              </a:rPr>
              <a:t>GeForce80</a:t>
            </a:r>
            <a:r>
              <a:rPr lang="zh-CN" altLang="en-US">
                <a:solidFill>
                  <a:schemeClr val="tx2"/>
                </a:solidFill>
                <a:sym typeface="Helvetica Neue"/>
              </a:rPr>
              <a:t>以上系列、</a:t>
            </a:r>
            <a:r>
              <a:rPr lang="en-US" altLang="zh-CN">
                <a:solidFill>
                  <a:schemeClr val="tx2"/>
                </a:solidFill>
                <a:sym typeface="Helvetica Neue"/>
              </a:rPr>
              <a:t>Tesla</a:t>
            </a:r>
            <a:r>
              <a:rPr lang="zh-CN" altLang="en-US">
                <a:solidFill>
                  <a:schemeClr val="tx2"/>
                </a:solidFill>
                <a:sym typeface="Helvetica Neue"/>
              </a:rPr>
              <a:t>系列和</a:t>
            </a:r>
            <a:r>
              <a:rPr lang="en-US" altLang="zh-CN">
                <a:solidFill>
                  <a:schemeClr val="tx2"/>
                </a:solidFill>
                <a:sym typeface="Helvetica Neue"/>
              </a:rPr>
              <a:t>Quadro</a:t>
            </a:r>
            <a:r>
              <a:rPr lang="zh-CN" altLang="en-US">
                <a:solidFill>
                  <a:schemeClr val="tx2"/>
                </a:solidFill>
                <a:sym typeface="Helvetica Neue"/>
              </a:rPr>
              <a:t>系列等硬件的支持。</a:t>
            </a:r>
            <a:endParaRPr kumimoji="0" lang="zh-CN" altLang="en-US" b="0" i="0" u="none" strike="noStrike" cap="none" spc="0" normalizeH="0" baseline="0" dirty="0" err="1">
              <a:ln>
                <a:noFill/>
              </a:ln>
              <a:solidFill>
                <a:schemeClr val="tx2"/>
              </a:solidFill>
              <a:effectLst/>
              <a:uFillTx/>
              <a:latin typeface="+mn-lt"/>
              <a:ea typeface="+mn-ea"/>
              <a:cs typeface="+mn-cs"/>
              <a:sym typeface="Helvetica Neue"/>
            </a:endParaRPr>
          </a:p>
        </p:txBody>
      </p:sp>
      <p:sp>
        <p:nvSpPr>
          <p:cNvPr id="6" name="文本框 5">
            <a:extLst>
              <a:ext uri="{FF2B5EF4-FFF2-40B4-BE49-F238E27FC236}">
                <a16:creationId xmlns:a16="http://schemas.microsoft.com/office/drawing/2014/main" id="{145629D2-B18C-ED27-F1F5-7638FB89F75F}"/>
              </a:ext>
            </a:extLst>
          </p:cNvPr>
          <p:cNvSpPr txBox="1"/>
          <p:nvPr/>
        </p:nvSpPr>
        <p:spPr>
          <a:xfrm>
            <a:off x="799819" y="4318414"/>
            <a:ext cx="369331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zh-CN" altLang="en-US">
                <a:solidFill>
                  <a:schemeClr val="tx2"/>
                </a:solidFill>
                <a:sym typeface="Helvetica Neue"/>
              </a:rPr>
              <a:t>性能：程序效率能够得到大大提升。</a:t>
            </a:r>
            <a:endParaRPr kumimoji="0" lang="zh-CN" altLang="en-US" b="0" i="0" u="none" strike="noStrike" cap="none" spc="0" normalizeH="0" baseline="0" dirty="0" err="1">
              <a:ln>
                <a:noFill/>
              </a:ln>
              <a:solidFill>
                <a:schemeClr val="tx2"/>
              </a:solidFill>
              <a:effectLst/>
              <a:uFillTx/>
              <a:latin typeface="+mn-lt"/>
              <a:ea typeface="+mn-ea"/>
              <a:cs typeface="+mn-cs"/>
              <a:sym typeface="Helvetica Neue"/>
            </a:endParaRPr>
          </a:p>
        </p:txBody>
      </p:sp>
      <p:sp>
        <p:nvSpPr>
          <p:cNvPr id="7" name="文本框 6">
            <a:extLst>
              <a:ext uri="{FF2B5EF4-FFF2-40B4-BE49-F238E27FC236}">
                <a16:creationId xmlns:a16="http://schemas.microsoft.com/office/drawing/2014/main" id="{59E84E32-A9D6-6E97-35DE-15FCC7168A64}"/>
              </a:ext>
            </a:extLst>
          </p:cNvPr>
          <p:cNvSpPr txBox="1"/>
          <p:nvPr/>
        </p:nvSpPr>
        <p:spPr>
          <a:xfrm>
            <a:off x="799819" y="4734510"/>
            <a:ext cx="952485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zh-CN" altLang="en-US" b="0" i="0" u="none" strike="noStrike" cap="none" spc="0" normalizeH="0" baseline="0">
                <a:ln>
                  <a:noFill/>
                </a:ln>
                <a:solidFill>
                  <a:schemeClr val="tx2"/>
                </a:solidFill>
                <a:effectLst/>
                <a:uFillTx/>
                <a:latin typeface="+mn-lt"/>
                <a:ea typeface="+mn-ea"/>
                <a:cs typeface="+mn-cs"/>
                <a:sym typeface="Helvetica Neue"/>
              </a:rPr>
              <a:t>与采用图形</a:t>
            </a:r>
            <a:r>
              <a:rPr kumimoji="0" lang="en-US" altLang="zh-CN" b="0" i="0" u="none" strike="noStrike" cap="none" spc="0" normalizeH="0" baseline="0">
                <a:ln>
                  <a:noFill/>
                </a:ln>
                <a:solidFill>
                  <a:schemeClr val="tx2"/>
                </a:solidFill>
                <a:effectLst/>
                <a:uFillTx/>
                <a:latin typeface="+mn-lt"/>
                <a:ea typeface="+mn-ea"/>
                <a:cs typeface="+mn-cs"/>
                <a:sym typeface="Helvetica Neue"/>
              </a:rPr>
              <a:t>API</a:t>
            </a:r>
            <a:r>
              <a:rPr kumimoji="0" lang="zh-CN" altLang="en-US" b="0" i="0" u="none" strike="noStrike" cap="none" spc="0" normalizeH="0" baseline="0">
                <a:ln>
                  <a:noFill/>
                </a:ln>
                <a:solidFill>
                  <a:schemeClr val="tx2"/>
                </a:solidFill>
                <a:effectLst/>
                <a:uFillTx/>
                <a:latin typeface="+mn-lt"/>
                <a:ea typeface="+mn-ea"/>
                <a:cs typeface="+mn-cs"/>
                <a:sym typeface="Helvetica Neue"/>
              </a:rPr>
              <a:t>接口指挥</a:t>
            </a:r>
            <a:r>
              <a:rPr kumimoji="0" lang="en-US" altLang="zh-CN" b="0" i="0" u="none" strike="noStrike" cap="none" spc="0" normalizeH="0" baseline="0">
                <a:ln>
                  <a:noFill/>
                </a:ln>
                <a:solidFill>
                  <a:schemeClr val="tx2"/>
                </a:solidFill>
                <a:effectLst/>
                <a:uFillTx/>
                <a:latin typeface="+mn-lt"/>
                <a:ea typeface="+mn-ea"/>
                <a:cs typeface="+mn-cs"/>
                <a:sym typeface="Helvetica Neue"/>
              </a:rPr>
              <a:t>GPU</a:t>
            </a:r>
            <a:r>
              <a:rPr kumimoji="0" lang="zh-CN" altLang="en-US" b="0" i="0" u="none" strike="noStrike" cap="none" spc="0" normalizeH="0" baseline="0">
                <a:ln>
                  <a:noFill/>
                </a:ln>
                <a:solidFill>
                  <a:schemeClr val="tx2"/>
                </a:solidFill>
                <a:effectLst/>
                <a:uFillTx/>
                <a:latin typeface="+mn-lt"/>
                <a:ea typeface="+mn-ea"/>
                <a:cs typeface="+mn-cs"/>
                <a:sym typeface="Helvetica Neue"/>
              </a:rPr>
              <a:t>完成运算不同，</a:t>
            </a:r>
            <a:r>
              <a:rPr kumimoji="0" lang="en-US" altLang="zh-CN" b="0" i="0" u="none" strike="noStrike" cap="none" spc="0" normalizeH="0" baseline="0">
                <a:ln>
                  <a:noFill/>
                </a:ln>
                <a:solidFill>
                  <a:schemeClr val="tx2"/>
                </a:solidFill>
                <a:effectLst/>
                <a:uFillTx/>
                <a:latin typeface="+mn-lt"/>
                <a:ea typeface="+mn-ea"/>
                <a:cs typeface="+mn-cs"/>
                <a:sym typeface="Helvetica Neue"/>
              </a:rPr>
              <a:t>CUDA</a:t>
            </a:r>
            <a:r>
              <a:rPr kumimoji="0" lang="zh-CN" altLang="en-US" b="0" i="0" u="none" strike="noStrike" cap="none" spc="0" normalizeH="0" baseline="0">
                <a:ln>
                  <a:noFill/>
                </a:ln>
                <a:solidFill>
                  <a:schemeClr val="tx2"/>
                </a:solidFill>
                <a:effectLst/>
                <a:uFillTx/>
                <a:latin typeface="+mn-lt"/>
                <a:ea typeface="+mn-ea"/>
                <a:cs typeface="+mn-cs"/>
                <a:sym typeface="Helvetica Neue"/>
              </a:rPr>
              <a:t>可以自由地输入代码调用</a:t>
            </a:r>
            <a:r>
              <a:rPr kumimoji="0" lang="en-US" altLang="zh-CN" b="0" i="0" u="none" strike="noStrike" cap="none" spc="0" normalizeH="0" baseline="0">
                <a:ln>
                  <a:noFill/>
                </a:ln>
                <a:solidFill>
                  <a:schemeClr val="tx2"/>
                </a:solidFill>
                <a:effectLst/>
                <a:uFillTx/>
                <a:latin typeface="+mn-lt"/>
                <a:ea typeface="+mn-ea"/>
                <a:cs typeface="+mn-cs"/>
                <a:sym typeface="Helvetica Neue"/>
              </a:rPr>
              <a:t>GPU</a:t>
            </a:r>
            <a:r>
              <a:rPr kumimoji="0" lang="zh-CN" altLang="en-US" b="0" i="0" u="none" strike="noStrike" cap="none" spc="0" normalizeH="0" baseline="0">
                <a:ln>
                  <a:noFill/>
                </a:ln>
                <a:solidFill>
                  <a:schemeClr val="tx2"/>
                </a:solidFill>
                <a:effectLst/>
                <a:uFillTx/>
                <a:latin typeface="+mn-lt"/>
                <a:ea typeface="+mn-ea"/>
                <a:cs typeface="+mn-cs"/>
                <a:sym typeface="Helvetica Neue"/>
              </a:rPr>
              <a:t>并行处理架构。</a:t>
            </a:r>
            <a:endParaRPr kumimoji="0" lang="zh-CN" altLang="en-US" b="0" i="0" u="none" strike="noStrike" cap="none" spc="0" normalizeH="0" baseline="0" dirty="0" err="1">
              <a:ln>
                <a:noFill/>
              </a:ln>
              <a:solidFill>
                <a:schemeClr val="tx2"/>
              </a:solidFill>
              <a:effectLst/>
              <a:uFillTx/>
              <a:latin typeface="+mn-lt"/>
              <a:ea typeface="+mn-ea"/>
              <a:cs typeface="+mn-cs"/>
              <a:sym typeface="Helvetica Neue"/>
            </a:endParaRPr>
          </a:p>
        </p:txBody>
      </p:sp>
      <p:sp>
        <p:nvSpPr>
          <p:cNvPr id="8" name="文本框 7">
            <a:extLst>
              <a:ext uri="{FF2B5EF4-FFF2-40B4-BE49-F238E27FC236}">
                <a16:creationId xmlns:a16="http://schemas.microsoft.com/office/drawing/2014/main" id="{81657713-D885-6D65-1181-4D0013C0981C}"/>
              </a:ext>
            </a:extLst>
          </p:cNvPr>
          <p:cNvSpPr txBox="1"/>
          <p:nvPr/>
        </p:nvSpPr>
        <p:spPr>
          <a:xfrm>
            <a:off x="799819" y="5228054"/>
            <a:ext cx="8388515"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zh-CN" altLang="en-US" b="0" i="0" u="none" strike="noStrike" cap="none" spc="0" normalizeH="0" baseline="0">
                <a:ln>
                  <a:noFill/>
                </a:ln>
                <a:solidFill>
                  <a:schemeClr val="tx2"/>
                </a:solidFill>
                <a:effectLst/>
                <a:uFillTx/>
                <a:latin typeface="+mn-lt"/>
                <a:ea typeface="+mn-ea"/>
                <a:cs typeface="+mn-cs"/>
                <a:sym typeface="Helvetica Neue"/>
              </a:rPr>
              <a:t>优势：可以使用类</a:t>
            </a:r>
            <a:r>
              <a:rPr kumimoji="0" lang="en-US" altLang="zh-CN" b="0" i="0" u="none" strike="noStrike" cap="none" spc="0" normalizeH="0" baseline="0">
                <a:ln>
                  <a:noFill/>
                </a:ln>
                <a:solidFill>
                  <a:schemeClr val="tx2"/>
                </a:solidFill>
                <a:effectLst/>
                <a:uFillTx/>
                <a:latin typeface="+mn-lt"/>
                <a:ea typeface="+mn-ea"/>
                <a:cs typeface="+mn-cs"/>
                <a:sym typeface="Helvetica Neue"/>
              </a:rPr>
              <a:t>C</a:t>
            </a:r>
            <a:r>
              <a:rPr kumimoji="0" lang="zh-CN" altLang="en-US" b="0" i="0" u="none" strike="noStrike" cap="none" spc="0" normalizeH="0" baseline="0">
                <a:ln>
                  <a:noFill/>
                </a:ln>
                <a:solidFill>
                  <a:schemeClr val="tx2"/>
                </a:solidFill>
                <a:effectLst/>
                <a:uFillTx/>
                <a:latin typeface="+mn-lt"/>
                <a:ea typeface="+mn-ea"/>
                <a:cs typeface="+mn-cs"/>
                <a:sym typeface="Helvetica Neue"/>
              </a:rPr>
              <a:t>语言进行通用计算（</a:t>
            </a:r>
            <a:r>
              <a:rPr kumimoji="0" lang="en-US" altLang="zh-CN" b="0" i="0" u="none" strike="noStrike" cap="none" spc="0" normalizeH="0" baseline="0">
                <a:ln>
                  <a:noFill/>
                </a:ln>
                <a:solidFill>
                  <a:schemeClr val="tx2"/>
                </a:solidFill>
                <a:effectLst/>
                <a:uFillTx/>
                <a:latin typeface="+mn-lt"/>
                <a:ea typeface="+mn-ea"/>
                <a:cs typeface="+mn-cs"/>
                <a:sym typeface="Helvetica Neue"/>
              </a:rPr>
              <a:t>CUDA</a:t>
            </a:r>
            <a:r>
              <a:rPr kumimoji="0" lang="zh-CN" altLang="en-US" b="0" i="0" u="none" strike="noStrike" cap="none" spc="0" normalizeH="0" baseline="0">
                <a:ln>
                  <a:noFill/>
                </a:ln>
                <a:solidFill>
                  <a:schemeClr val="tx2"/>
                </a:solidFill>
                <a:effectLst/>
                <a:uFillTx/>
                <a:latin typeface="+mn-lt"/>
                <a:ea typeface="+mn-ea"/>
                <a:cs typeface="+mn-cs"/>
                <a:sym typeface="Helvetica Neue"/>
              </a:rPr>
              <a:t>支持</a:t>
            </a:r>
            <a:r>
              <a:rPr kumimoji="0" lang="en-US" altLang="zh-CN" b="0" i="0" u="none" strike="noStrike" cap="none" spc="0" normalizeH="0" baseline="0">
                <a:ln>
                  <a:noFill/>
                </a:ln>
                <a:solidFill>
                  <a:schemeClr val="tx2"/>
                </a:solidFill>
                <a:effectLst/>
                <a:uFillTx/>
                <a:latin typeface="+mn-lt"/>
                <a:ea typeface="+mn-ea"/>
                <a:cs typeface="+mn-cs"/>
                <a:sym typeface="Helvetica Neue"/>
              </a:rPr>
              <a:t>C/C++</a:t>
            </a:r>
            <a:r>
              <a:rPr kumimoji="0" lang="zh-CN" altLang="en-US" b="0" i="0" u="none" strike="noStrike" cap="none" spc="0" normalizeH="0" baseline="0">
                <a:ln>
                  <a:noFill/>
                </a:ln>
                <a:solidFill>
                  <a:schemeClr val="tx2"/>
                </a:solidFill>
                <a:effectLst/>
                <a:uFillTx/>
                <a:latin typeface="+mn-lt"/>
                <a:ea typeface="+mn-ea"/>
                <a:cs typeface="+mn-cs"/>
                <a:sym typeface="Helvetica Neue"/>
              </a:rPr>
              <a:t>、</a:t>
            </a:r>
            <a:r>
              <a:rPr kumimoji="0" lang="en-US" altLang="zh-CN" b="0" i="0" u="none" strike="noStrike" cap="none" spc="0" normalizeH="0" baseline="0">
                <a:ln>
                  <a:noFill/>
                </a:ln>
                <a:solidFill>
                  <a:schemeClr val="tx2"/>
                </a:solidFill>
                <a:effectLst/>
                <a:uFillTx/>
                <a:latin typeface="+mn-lt"/>
                <a:ea typeface="+mn-ea"/>
                <a:cs typeface="+mn-cs"/>
                <a:sym typeface="Helvetica Neue"/>
              </a:rPr>
              <a:t>Fortran</a:t>
            </a:r>
            <a:r>
              <a:rPr kumimoji="0" lang="zh-CN" altLang="en-US" b="0" i="0" u="none" strike="noStrike" cap="none" spc="0" normalizeH="0" baseline="0">
                <a:ln>
                  <a:noFill/>
                </a:ln>
                <a:solidFill>
                  <a:schemeClr val="tx2"/>
                </a:solidFill>
                <a:effectLst/>
                <a:uFillTx/>
                <a:latin typeface="+mn-lt"/>
                <a:ea typeface="+mn-ea"/>
                <a:cs typeface="+mn-cs"/>
                <a:sym typeface="Helvetica Neue"/>
              </a:rPr>
              <a:t>等多种编程语言）</a:t>
            </a:r>
            <a:endParaRPr kumimoji="0" lang="zh-CN" altLang="en-US" b="0" i="0" u="none" strike="noStrike" cap="none" spc="0" normalizeH="0" baseline="0" dirty="0" err="1">
              <a:ln>
                <a:noFill/>
              </a:ln>
              <a:solidFill>
                <a:schemeClr val="tx2"/>
              </a:solidFill>
              <a:effectLst/>
              <a:uFillTx/>
              <a:latin typeface="+mn-lt"/>
              <a:ea typeface="+mn-ea"/>
              <a:cs typeface="+mn-cs"/>
              <a:sym typeface="Helvetica Neue"/>
            </a:endParaRPr>
          </a:p>
        </p:txBody>
      </p:sp>
      <p:sp>
        <p:nvSpPr>
          <p:cNvPr id="9" name="文本框 8">
            <a:extLst>
              <a:ext uri="{FF2B5EF4-FFF2-40B4-BE49-F238E27FC236}">
                <a16:creationId xmlns:a16="http://schemas.microsoft.com/office/drawing/2014/main" id="{99AB0809-7FAD-A94F-4B15-6D3098FD1858}"/>
              </a:ext>
            </a:extLst>
          </p:cNvPr>
          <p:cNvSpPr txBox="1"/>
          <p:nvPr/>
        </p:nvSpPr>
        <p:spPr>
          <a:xfrm>
            <a:off x="799819" y="5897832"/>
            <a:ext cx="671639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altLang="zh-CN" b="0" i="0" u="none" strike="noStrike" cap="none" spc="0" normalizeH="0" baseline="0">
                <a:ln>
                  <a:noFill/>
                </a:ln>
                <a:solidFill>
                  <a:schemeClr val="tx2"/>
                </a:solidFill>
                <a:effectLst/>
                <a:uFillTx/>
                <a:latin typeface="+mn-lt"/>
                <a:ea typeface="+mn-ea"/>
                <a:cs typeface="+mn-cs"/>
                <a:sym typeface="Helvetica Neue"/>
              </a:rPr>
              <a:t>CUDA</a:t>
            </a:r>
            <a:r>
              <a:rPr kumimoji="0" lang="zh-CN" altLang="en-US" b="0" i="0" u="none" strike="noStrike" cap="none" spc="0" normalizeH="0" baseline="0">
                <a:ln>
                  <a:noFill/>
                </a:ln>
                <a:solidFill>
                  <a:schemeClr val="tx2"/>
                </a:solidFill>
                <a:effectLst/>
                <a:uFillTx/>
                <a:latin typeface="+mn-lt"/>
                <a:ea typeface="+mn-ea"/>
                <a:cs typeface="+mn-cs"/>
                <a:sym typeface="Helvetica Neue"/>
              </a:rPr>
              <a:t>的</a:t>
            </a:r>
            <a:r>
              <a:rPr kumimoji="0" lang="en-US" altLang="zh-CN" b="0" i="0" u="none" strike="noStrike" cap="none" spc="0" normalizeH="0" baseline="0">
                <a:ln>
                  <a:noFill/>
                </a:ln>
                <a:solidFill>
                  <a:schemeClr val="tx2"/>
                </a:solidFill>
                <a:effectLst/>
                <a:uFillTx/>
                <a:latin typeface="+mn-lt"/>
                <a:ea typeface="+mn-ea"/>
                <a:cs typeface="+mn-cs"/>
                <a:sym typeface="Helvetica Neue"/>
              </a:rPr>
              <a:t>GPU</a:t>
            </a:r>
            <a:r>
              <a:rPr kumimoji="0" lang="zh-CN" altLang="en-US" b="0" i="0" u="none" strike="noStrike" cap="none" spc="0" normalizeH="0" baseline="0">
                <a:ln>
                  <a:noFill/>
                </a:ln>
                <a:solidFill>
                  <a:schemeClr val="tx2"/>
                </a:solidFill>
                <a:effectLst/>
                <a:uFillTx/>
                <a:latin typeface="+mn-lt"/>
                <a:ea typeface="+mn-ea"/>
                <a:cs typeface="+mn-cs"/>
                <a:sym typeface="Helvetica Neue"/>
              </a:rPr>
              <a:t>编程语言基于标准的</a:t>
            </a:r>
            <a:r>
              <a:rPr kumimoji="0" lang="en-US" altLang="zh-CN" b="0" i="0" u="none" strike="noStrike" cap="none" spc="0" normalizeH="0" baseline="0">
                <a:ln>
                  <a:noFill/>
                </a:ln>
                <a:solidFill>
                  <a:schemeClr val="tx2"/>
                </a:solidFill>
                <a:effectLst/>
                <a:uFillTx/>
                <a:latin typeface="+mn-lt"/>
                <a:ea typeface="+mn-ea"/>
                <a:cs typeface="+mn-cs"/>
                <a:sym typeface="Helvetica Neue"/>
              </a:rPr>
              <a:t>C</a:t>
            </a:r>
            <a:r>
              <a:rPr kumimoji="0" lang="zh-CN" altLang="en-US" b="0" i="0" u="none" strike="noStrike" cap="none" spc="0" normalizeH="0" baseline="0">
                <a:ln>
                  <a:noFill/>
                </a:ln>
                <a:solidFill>
                  <a:schemeClr val="tx2"/>
                </a:solidFill>
                <a:effectLst/>
                <a:uFillTx/>
                <a:latin typeface="+mn-lt"/>
                <a:ea typeface="+mn-ea"/>
                <a:cs typeface="+mn-cs"/>
                <a:sym typeface="Helvetica Neue"/>
              </a:rPr>
              <a:t>语言，有</a:t>
            </a:r>
            <a:r>
              <a:rPr kumimoji="0" lang="en-US" altLang="zh-CN" b="0" i="0" u="none" strike="noStrike" cap="none" spc="0" normalizeH="0" baseline="0">
                <a:ln>
                  <a:noFill/>
                </a:ln>
                <a:solidFill>
                  <a:schemeClr val="tx2"/>
                </a:solidFill>
                <a:effectLst/>
                <a:uFillTx/>
                <a:latin typeface="+mn-lt"/>
                <a:ea typeface="+mn-ea"/>
                <a:cs typeface="+mn-cs"/>
                <a:sym typeface="Helvetica Neue"/>
              </a:rPr>
              <a:t>c</a:t>
            </a:r>
            <a:r>
              <a:rPr kumimoji="0" lang="zh-CN" altLang="en-US" b="0" i="0" u="none" strike="noStrike" cap="none" spc="0" normalizeH="0" baseline="0">
                <a:ln>
                  <a:noFill/>
                </a:ln>
                <a:solidFill>
                  <a:schemeClr val="tx2"/>
                </a:solidFill>
                <a:effectLst/>
                <a:uFillTx/>
                <a:latin typeface="+mn-lt"/>
                <a:ea typeface="+mn-ea"/>
                <a:cs typeface="+mn-cs"/>
                <a:sym typeface="Helvetica Neue"/>
              </a:rPr>
              <a:t>语言基础很容易上手。</a:t>
            </a:r>
            <a:endParaRPr kumimoji="0" lang="zh-CN" altLang="en-US" b="0" i="0" u="none" strike="noStrike" cap="none" spc="0" normalizeH="0" baseline="0" dirty="0" err="1">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114955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D7D4ECF-9BC3-2367-8C81-74A7AEDEE1E7}"/>
              </a:ext>
            </a:extLst>
          </p:cNvPr>
          <p:cNvPicPr>
            <a:picLocks noChangeAspect="1"/>
          </p:cNvPicPr>
          <p:nvPr/>
        </p:nvPicPr>
        <p:blipFill>
          <a:blip r:embed="rId2"/>
          <a:stretch>
            <a:fillRect/>
          </a:stretch>
        </p:blipFill>
        <p:spPr>
          <a:xfrm>
            <a:off x="681320" y="705457"/>
            <a:ext cx="3419475" cy="1504950"/>
          </a:xfrm>
          <a:prstGeom prst="rect">
            <a:avLst/>
          </a:prstGeom>
        </p:spPr>
      </p:pic>
      <p:sp>
        <p:nvSpPr>
          <p:cNvPr id="5" name="标题 1">
            <a:extLst>
              <a:ext uri="{FF2B5EF4-FFF2-40B4-BE49-F238E27FC236}">
                <a16:creationId xmlns:a16="http://schemas.microsoft.com/office/drawing/2014/main" id="{6E89A94E-B4E3-CA0F-AE1E-93073B0459F3}"/>
              </a:ext>
            </a:extLst>
          </p:cNvPr>
          <p:cNvSpPr>
            <a:spLocks noGrp="1"/>
          </p:cNvSpPr>
          <p:nvPr>
            <p:ph type="title"/>
          </p:nvPr>
        </p:nvSpPr>
        <p:spPr>
          <a:xfrm>
            <a:off x="4534354" y="981682"/>
            <a:ext cx="4330048" cy="952499"/>
          </a:xfrm>
        </p:spPr>
        <p:txBody>
          <a:bodyPr/>
          <a:lstStyle/>
          <a:p>
            <a:r>
              <a:rPr lang="en-US" altLang="zh-CN"/>
              <a:t>oneAPI</a:t>
            </a:r>
            <a:r>
              <a:rPr lang="zh-CN" altLang="en-US"/>
              <a:t>简介</a:t>
            </a:r>
          </a:p>
        </p:txBody>
      </p:sp>
      <p:sp>
        <p:nvSpPr>
          <p:cNvPr id="6" name="文本框 5">
            <a:extLst>
              <a:ext uri="{FF2B5EF4-FFF2-40B4-BE49-F238E27FC236}">
                <a16:creationId xmlns:a16="http://schemas.microsoft.com/office/drawing/2014/main" id="{FA0E4469-27A1-F2F6-D3F8-EF18E7830D69}"/>
              </a:ext>
            </a:extLst>
          </p:cNvPr>
          <p:cNvSpPr txBox="1"/>
          <p:nvPr/>
        </p:nvSpPr>
        <p:spPr>
          <a:xfrm>
            <a:off x="2913323" y="1754862"/>
            <a:ext cx="8079135"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zh-CN" altLang="en-US" b="0" i="0">
                <a:solidFill>
                  <a:srgbClr val="000000"/>
                </a:solidFill>
                <a:effectLst/>
                <a:latin typeface="-apple-system"/>
              </a:rPr>
              <a:t>英特尔</a:t>
            </a:r>
            <a:r>
              <a:rPr lang="en-US" altLang="zh-CN" b="0" i="0">
                <a:solidFill>
                  <a:srgbClr val="000000"/>
                </a:solidFill>
                <a:effectLst/>
                <a:latin typeface="-apple-system"/>
              </a:rPr>
              <a:t>oneAPI</a:t>
            </a:r>
            <a:r>
              <a:rPr lang="zh-CN" altLang="en-US" b="0" i="0">
                <a:solidFill>
                  <a:srgbClr val="000000"/>
                </a:solidFill>
                <a:effectLst/>
                <a:latin typeface="-apple-system"/>
              </a:rPr>
              <a:t>是一个综合性的软件开发工具集，</a:t>
            </a:r>
            <a:endParaRPr lang="en-US" altLang="zh-CN" b="0" i="0">
              <a:solidFill>
                <a:srgbClr val="000000"/>
              </a:solidFill>
              <a:effectLst/>
              <a:latin typeface="-apple-system"/>
            </a:endParaRPr>
          </a:p>
          <a:p>
            <a:pPr marL="0" marR="0" indent="0" algn="l" defTabSz="2438338" rtl="0" fontAlgn="auto" latinLnBrk="0" hangingPunct="0">
              <a:lnSpc>
                <a:spcPct val="100000"/>
              </a:lnSpc>
              <a:spcBef>
                <a:spcPts val="0"/>
              </a:spcBef>
              <a:spcAft>
                <a:spcPts val="0"/>
              </a:spcAft>
              <a:buClrTx/>
              <a:buSzTx/>
              <a:buFontTx/>
              <a:buNone/>
              <a:tabLst/>
            </a:pPr>
            <a:r>
              <a:rPr lang="zh-CN" altLang="en-US" b="0" i="0">
                <a:solidFill>
                  <a:srgbClr val="000000"/>
                </a:solidFill>
                <a:effectLst/>
                <a:latin typeface="-apple-system"/>
              </a:rPr>
              <a:t>旨在支持跨多种硬件架构的高性能计算。</a:t>
            </a:r>
            <a:endParaRPr lang="en-US" altLang="zh-CN" b="0" i="0">
              <a:solidFill>
                <a:srgbClr val="000000"/>
              </a:solidFill>
              <a:effectLst/>
              <a:latin typeface="-apple-system"/>
            </a:endParaRPr>
          </a:p>
          <a:p>
            <a:pPr marL="0" marR="0" indent="0" algn="l" defTabSz="2438338" rtl="0" fontAlgn="auto" latinLnBrk="0" hangingPunct="0">
              <a:lnSpc>
                <a:spcPct val="100000"/>
              </a:lnSpc>
              <a:spcBef>
                <a:spcPts val="0"/>
              </a:spcBef>
              <a:spcAft>
                <a:spcPts val="0"/>
              </a:spcAft>
              <a:buClrTx/>
              <a:buSzTx/>
              <a:buFontTx/>
              <a:buNone/>
              <a:tabLst/>
            </a:pPr>
            <a:r>
              <a:rPr lang="zh-CN" altLang="en-US" b="0" i="0">
                <a:solidFill>
                  <a:srgbClr val="000000"/>
                </a:solidFill>
                <a:effectLst/>
                <a:latin typeface="-apple-system"/>
              </a:rPr>
              <a:t>它提供了一套统一的编程模型和工具，</a:t>
            </a:r>
            <a:endParaRPr lang="en-US" altLang="zh-CN" b="0" i="0">
              <a:solidFill>
                <a:srgbClr val="000000"/>
              </a:solidFill>
              <a:effectLst/>
              <a:latin typeface="-apple-system"/>
            </a:endParaRPr>
          </a:p>
          <a:p>
            <a:pPr marL="0" marR="0" indent="0" algn="l" defTabSz="2438338" rtl="0" fontAlgn="auto" latinLnBrk="0" hangingPunct="0">
              <a:lnSpc>
                <a:spcPct val="100000"/>
              </a:lnSpc>
              <a:spcBef>
                <a:spcPts val="0"/>
              </a:spcBef>
              <a:spcAft>
                <a:spcPts val="0"/>
              </a:spcAft>
              <a:buClrTx/>
              <a:buSzTx/>
              <a:buFontTx/>
              <a:buNone/>
              <a:tabLst/>
            </a:pPr>
            <a:r>
              <a:rPr lang="zh-CN" altLang="en-US" b="0" i="0">
                <a:solidFill>
                  <a:srgbClr val="000000"/>
                </a:solidFill>
                <a:effectLst/>
                <a:latin typeface="-apple-system"/>
              </a:rPr>
              <a:t>使开发人员能够轻松地利用不同类型的处理器和加速器来加速应用程序的执行。</a:t>
            </a:r>
            <a:endParaRPr lang="zh-CN" altLang="en-US" b="0" i="0">
              <a:solidFill>
                <a:srgbClr val="333333"/>
              </a:solidFill>
              <a:effectLst/>
              <a:latin typeface="Helvetica Neue"/>
            </a:endParaRPr>
          </a:p>
        </p:txBody>
      </p:sp>
      <p:pic>
        <p:nvPicPr>
          <p:cNvPr id="8" name="图片 7">
            <a:extLst>
              <a:ext uri="{FF2B5EF4-FFF2-40B4-BE49-F238E27FC236}">
                <a16:creationId xmlns:a16="http://schemas.microsoft.com/office/drawing/2014/main" id="{65C15481-EBC2-82AF-9B8C-64B2544287B8}"/>
              </a:ext>
            </a:extLst>
          </p:cNvPr>
          <p:cNvPicPr>
            <a:picLocks noChangeAspect="1"/>
          </p:cNvPicPr>
          <p:nvPr/>
        </p:nvPicPr>
        <p:blipFill>
          <a:blip r:embed="rId3"/>
          <a:stretch>
            <a:fillRect/>
          </a:stretch>
        </p:blipFill>
        <p:spPr>
          <a:xfrm>
            <a:off x="681320" y="2308860"/>
            <a:ext cx="1352550" cy="1028700"/>
          </a:xfrm>
          <a:prstGeom prst="rect">
            <a:avLst/>
          </a:prstGeom>
        </p:spPr>
      </p:pic>
      <p:sp>
        <p:nvSpPr>
          <p:cNvPr id="11" name="文本框 10">
            <a:extLst>
              <a:ext uri="{FF2B5EF4-FFF2-40B4-BE49-F238E27FC236}">
                <a16:creationId xmlns:a16="http://schemas.microsoft.com/office/drawing/2014/main" id="{D05F7812-B809-11E2-9935-FE65B4206195}"/>
              </a:ext>
            </a:extLst>
          </p:cNvPr>
          <p:cNvSpPr txBox="1"/>
          <p:nvPr/>
        </p:nvSpPr>
        <p:spPr>
          <a:xfrm>
            <a:off x="902668" y="3620382"/>
            <a:ext cx="2976777"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altLang="zh-CN" b="0" i="0" u="none" strike="noStrike" cap="none" spc="0" normalizeH="0" baseline="0">
                <a:ln>
                  <a:noFill/>
                </a:ln>
                <a:solidFill>
                  <a:schemeClr val="tx2"/>
                </a:solidFill>
                <a:effectLst/>
                <a:uFillTx/>
                <a:latin typeface="+mn-lt"/>
                <a:ea typeface="+mn-ea"/>
                <a:cs typeface="+mn-cs"/>
                <a:sym typeface="Helvetica Neue"/>
              </a:rPr>
              <a:t>oneAPI</a:t>
            </a:r>
            <a:r>
              <a:rPr kumimoji="0" lang="zh-CN" altLang="en-US" b="0" i="0" u="none" strike="noStrike" cap="none" spc="0" normalizeH="0" baseline="0">
                <a:ln>
                  <a:noFill/>
                </a:ln>
                <a:solidFill>
                  <a:schemeClr val="tx2"/>
                </a:solidFill>
                <a:effectLst/>
                <a:uFillTx/>
                <a:latin typeface="+mn-lt"/>
                <a:ea typeface="+mn-ea"/>
                <a:cs typeface="+mn-cs"/>
                <a:sym typeface="Helvetica Neue"/>
              </a:rPr>
              <a:t>的设计遵循以下原则：</a:t>
            </a:r>
            <a:endParaRPr kumimoji="0" lang="en-US" altLang="zh-CN" b="0" i="0" u="none" strike="noStrike" cap="none" spc="0" normalizeH="0" baseline="0">
              <a:ln>
                <a:noFill/>
              </a:ln>
              <a:solidFill>
                <a:schemeClr val="tx2"/>
              </a:solidFill>
              <a:effectLst/>
              <a:uFillTx/>
              <a:latin typeface="+mn-lt"/>
              <a:ea typeface="+mn-ea"/>
              <a:cs typeface="+mn-cs"/>
              <a:sym typeface="Helvetica Neue"/>
            </a:endParaRPr>
          </a:p>
        </p:txBody>
      </p:sp>
      <p:sp>
        <p:nvSpPr>
          <p:cNvPr id="12" name="文本框 11">
            <a:extLst>
              <a:ext uri="{FF2B5EF4-FFF2-40B4-BE49-F238E27FC236}">
                <a16:creationId xmlns:a16="http://schemas.microsoft.com/office/drawing/2014/main" id="{9522E49D-FC47-4CFB-7E85-7BDB59F8D8A6}"/>
              </a:ext>
            </a:extLst>
          </p:cNvPr>
          <p:cNvSpPr txBox="1"/>
          <p:nvPr/>
        </p:nvSpPr>
        <p:spPr>
          <a:xfrm>
            <a:off x="902668" y="4091300"/>
            <a:ext cx="11055912"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zh-CN" altLang="en-US" b="0" i="0" u="none" strike="noStrike" cap="none" spc="0" normalizeH="0" baseline="0">
                <a:ln>
                  <a:noFill/>
                </a:ln>
                <a:solidFill>
                  <a:schemeClr val="tx2"/>
                </a:solidFill>
                <a:effectLst/>
                <a:uFillTx/>
                <a:latin typeface="+mn-lt"/>
                <a:ea typeface="+mn-ea"/>
                <a:cs typeface="+mn-cs"/>
                <a:sym typeface="Helvetica Neue"/>
              </a:rPr>
              <a:t>统一性：</a:t>
            </a:r>
            <a:r>
              <a:rPr kumimoji="0" lang="en-US" altLang="zh-CN" b="0" i="0" u="none" strike="noStrike" cap="none" spc="0" normalizeH="0" baseline="0">
                <a:ln>
                  <a:noFill/>
                </a:ln>
                <a:solidFill>
                  <a:schemeClr val="tx2"/>
                </a:solidFill>
                <a:effectLst/>
                <a:uFillTx/>
                <a:latin typeface="+mn-lt"/>
                <a:ea typeface="+mn-ea"/>
                <a:cs typeface="+mn-cs"/>
                <a:sym typeface="Helvetica Neue"/>
              </a:rPr>
              <a:t>oneAPI</a:t>
            </a:r>
            <a:r>
              <a:rPr kumimoji="0" lang="zh-CN" altLang="en-US" b="0" i="0" u="none" strike="noStrike" cap="none" spc="0" normalizeH="0" baseline="0">
                <a:ln>
                  <a:noFill/>
                </a:ln>
                <a:solidFill>
                  <a:schemeClr val="tx2"/>
                </a:solidFill>
                <a:effectLst/>
                <a:uFillTx/>
                <a:latin typeface="+mn-lt"/>
                <a:ea typeface="+mn-ea"/>
                <a:cs typeface="+mn-cs"/>
                <a:sym typeface="Helvetica Neue"/>
              </a:rPr>
              <a:t>提供了一套统一的编程模型，使开发人员能够使用相同的代码在不同的硬件上运行应用程序。</a:t>
            </a:r>
            <a:endParaRPr kumimoji="0" lang="en-US" altLang="zh-CN" b="0" i="0" u="none" strike="noStrike" cap="none" spc="0" normalizeH="0" baseline="0">
              <a:ln>
                <a:noFill/>
              </a:ln>
              <a:solidFill>
                <a:schemeClr val="tx2"/>
              </a:solidFill>
              <a:effectLst/>
              <a:uFillTx/>
              <a:latin typeface="+mn-lt"/>
              <a:ea typeface="+mn-ea"/>
              <a:cs typeface="+mn-cs"/>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zh-CN" altLang="en-US" b="0" i="0" u="none" strike="noStrike" cap="none" spc="0" normalizeH="0" baseline="0">
                <a:ln>
                  <a:noFill/>
                </a:ln>
                <a:solidFill>
                  <a:schemeClr val="tx2"/>
                </a:solidFill>
                <a:effectLst/>
                <a:uFillTx/>
                <a:latin typeface="+mn-lt"/>
                <a:ea typeface="+mn-ea"/>
                <a:cs typeface="+mn-cs"/>
                <a:sym typeface="Helvetica Neue"/>
              </a:rPr>
              <a:t>这种统一性简化了开发过程，减少了维护多个代码版本的复杂性。</a:t>
            </a:r>
            <a:endParaRPr kumimoji="0" lang="en-US" altLang="zh-CN" b="0" i="0" u="none" strike="noStrike" cap="none" spc="0" normalizeH="0" baseline="0">
              <a:ln>
                <a:noFill/>
              </a:ln>
              <a:solidFill>
                <a:schemeClr val="tx2"/>
              </a:solidFill>
              <a:effectLst/>
              <a:uFillTx/>
              <a:latin typeface="+mn-lt"/>
              <a:ea typeface="+mn-ea"/>
              <a:cs typeface="+mn-cs"/>
              <a:sym typeface="Helvetica Neue"/>
            </a:endParaRPr>
          </a:p>
        </p:txBody>
      </p:sp>
      <p:sp>
        <p:nvSpPr>
          <p:cNvPr id="13" name="文本框 12">
            <a:extLst>
              <a:ext uri="{FF2B5EF4-FFF2-40B4-BE49-F238E27FC236}">
                <a16:creationId xmlns:a16="http://schemas.microsoft.com/office/drawing/2014/main" id="{F516FC0E-5ABC-A2AB-991D-3FC01E5A2E1E}"/>
              </a:ext>
            </a:extLst>
          </p:cNvPr>
          <p:cNvSpPr txBox="1"/>
          <p:nvPr/>
        </p:nvSpPr>
        <p:spPr>
          <a:xfrm>
            <a:off x="902668" y="4928120"/>
            <a:ext cx="8309967"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zh-CN" altLang="en-US">
                <a:solidFill>
                  <a:schemeClr val="tx2"/>
                </a:solidFill>
              </a:rPr>
              <a:t>可移植性：</a:t>
            </a:r>
            <a:r>
              <a:rPr lang="en-US" altLang="zh-CN">
                <a:solidFill>
                  <a:schemeClr val="tx2"/>
                </a:solidFill>
              </a:rPr>
              <a:t>oneAPI</a:t>
            </a:r>
            <a:r>
              <a:rPr lang="zh-CN" altLang="en-US">
                <a:solidFill>
                  <a:schemeClr val="tx2"/>
                </a:solidFill>
              </a:rPr>
              <a:t>支持跨多种硬件平台的开发。开发人员可以编写一次代码，</a:t>
            </a:r>
            <a:endParaRPr lang="en-US" altLang="zh-CN">
              <a:solidFill>
                <a:schemeClr val="tx2"/>
              </a:solidFill>
            </a:endParaRPr>
          </a:p>
          <a:p>
            <a:pPr marL="0" marR="0" indent="0" algn="l" defTabSz="2438338" rtl="0" fontAlgn="auto" latinLnBrk="0" hangingPunct="0">
              <a:lnSpc>
                <a:spcPct val="100000"/>
              </a:lnSpc>
              <a:spcBef>
                <a:spcPts val="0"/>
              </a:spcBef>
              <a:spcAft>
                <a:spcPts val="0"/>
              </a:spcAft>
              <a:buClrTx/>
              <a:buSzTx/>
              <a:buFontTx/>
              <a:buNone/>
              <a:tabLst/>
            </a:pPr>
            <a:r>
              <a:rPr lang="zh-CN" altLang="en-US">
                <a:solidFill>
                  <a:schemeClr val="tx2"/>
                </a:solidFill>
              </a:rPr>
              <a:t>然后在不同的处理器和加速器上进行优化和执行，从而实现应用程序的高性能。</a:t>
            </a:r>
            <a:endParaRPr lang="en-US" altLang="zh-CN">
              <a:solidFill>
                <a:schemeClr val="tx2"/>
              </a:solidFill>
              <a:sym typeface="Helvetica Neue"/>
            </a:endParaRPr>
          </a:p>
        </p:txBody>
      </p:sp>
      <p:sp>
        <p:nvSpPr>
          <p:cNvPr id="14" name="文本框 13">
            <a:extLst>
              <a:ext uri="{FF2B5EF4-FFF2-40B4-BE49-F238E27FC236}">
                <a16:creationId xmlns:a16="http://schemas.microsoft.com/office/drawing/2014/main" id="{3046EBAF-7507-23C1-5A7D-7F3657726B9F}"/>
              </a:ext>
            </a:extLst>
          </p:cNvPr>
          <p:cNvSpPr txBox="1"/>
          <p:nvPr/>
        </p:nvSpPr>
        <p:spPr>
          <a:xfrm>
            <a:off x="910742" y="5764940"/>
            <a:ext cx="8055090"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defTabSz="2438338" hangingPunct="0"/>
            <a:r>
              <a:rPr lang="zh-CN" altLang="en-US">
                <a:solidFill>
                  <a:schemeClr val="tx2"/>
                </a:solidFill>
              </a:rPr>
              <a:t>开放性：</a:t>
            </a:r>
            <a:r>
              <a:rPr lang="en-US" altLang="zh-CN">
                <a:solidFill>
                  <a:schemeClr val="tx2"/>
                </a:solidFill>
              </a:rPr>
              <a:t>oneAPI</a:t>
            </a:r>
            <a:r>
              <a:rPr lang="zh-CN" altLang="en-US">
                <a:solidFill>
                  <a:schemeClr val="tx2"/>
                </a:solidFill>
              </a:rPr>
              <a:t>是开放的，并且符合行业标准。它采用了许多开放标准和接口，</a:t>
            </a:r>
            <a:endParaRPr lang="en-US" altLang="zh-CN">
              <a:solidFill>
                <a:schemeClr val="tx2"/>
              </a:solidFill>
            </a:endParaRPr>
          </a:p>
          <a:p>
            <a:pPr defTabSz="2438338" hangingPunct="0"/>
            <a:r>
              <a:rPr lang="zh-CN" altLang="en-US">
                <a:solidFill>
                  <a:schemeClr val="tx2"/>
                </a:solidFill>
              </a:rPr>
              <a:t>使开发人员能够与各种硬件和软件组件进行集成。</a:t>
            </a:r>
            <a:endParaRPr lang="en-US" altLang="zh-CN">
              <a:solidFill>
                <a:schemeClr val="tx2"/>
              </a:solidFill>
              <a:sym typeface="Helvetica Neue"/>
            </a:endParaRPr>
          </a:p>
        </p:txBody>
      </p:sp>
    </p:spTree>
    <p:extLst>
      <p:ext uri="{BB962C8B-B14F-4D97-AF65-F5344CB8AC3E}">
        <p14:creationId xmlns:p14="http://schemas.microsoft.com/office/powerpoint/2010/main" val="90536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5_BasicWhite">
  <a:themeElements>
    <a:clrScheme name="Intel2020">
      <a:dk1>
        <a:srgbClr val="000000"/>
      </a:dk1>
      <a:lt1>
        <a:srgbClr val="FFFFFF"/>
      </a:lt1>
      <a:dk2>
        <a:srgbClr val="004A86"/>
      </a:dk2>
      <a:lt2>
        <a:srgbClr val="525252"/>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ntel_Internal_PPT_Template_White_Intel_Internal _PPT_Template_Final" id="{C3456016-2AA3-D34E-86BF-A1D609CAAC0C}" vid="{9A918FA0-80F6-F84A-9634-3248CA2F271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主题">
      <a:majorFont>
        <a:latin typeface="IntelOne Display Light"/>
        <a:ea typeface="Intel Clear Hans Light"/>
        <a:cs typeface=""/>
      </a:majorFont>
      <a:minorFont>
        <a:latin typeface="IntelOne Text"/>
        <a:ea typeface="Intel Clear Han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DEB5EC108112C4AACB011763034394F" ma:contentTypeVersion="17" ma:contentTypeDescription="Create a new document." ma:contentTypeScope="" ma:versionID="4d516fedd29b935fbfa058c3651facc4">
  <xsd:schema xmlns:xsd="http://www.w3.org/2001/XMLSchema" xmlns:xs="http://www.w3.org/2001/XMLSchema" xmlns:p="http://schemas.microsoft.com/office/2006/metadata/properties" xmlns:ns2="46b5e5b8-aa4b-43c7-aa4a-5deefdd27431" xmlns:ns3="770d00fd-782d-44f8-9ce2-b95561456b0d" xmlns:ns4="a7bc6c04-a6f3-4b85-abcc-278c78dc556b" targetNamespace="http://schemas.microsoft.com/office/2006/metadata/properties" ma:root="true" ma:fieldsID="b17acc59779cd645bc9cbf3ad917545f" ns2:_="" ns3:_="" ns4:_="">
    <xsd:import namespace="46b5e5b8-aa4b-43c7-aa4a-5deefdd27431"/>
    <xsd:import namespace="770d00fd-782d-44f8-9ce2-b95561456b0d"/>
    <xsd:import namespace="a7bc6c04-a6f3-4b85-abcc-278c78dc556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4:TaxCatchAll"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b5e5b8-aa4b-43c7-aa4a-5deefdd274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72a7515c-90a7-421b-ad67-16208a05513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Location" ma:index="24"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70d00fd-782d-44f8-9ce2-b95561456b0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7bc6c04-a6f3-4b85-abcc-278c78dc556b"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6f1f51c9-2023-4aa3-a076-f30b3749ebe0}" ma:internalName="TaxCatchAll" ma:showField="CatchAllData" ma:web="770d00fd-782d-44f8-9ce2-b95561456b0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6b5e5b8-aa4b-43c7-aa4a-5deefdd27431">
      <Terms xmlns="http://schemas.microsoft.com/office/infopath/2007/PartnerControls"/>
    </lcf76f155ced4ddcb4097134ff3c332f>
    <TaxCatchAll xmlns="a7bc6c04-a6f3-4b85-abcc-278c78dc556b" xsi:nil="true"/>
  </documentManagement>
</p:properties>
</file>

<file path=customXml/itemProps1.xml><?xml version="1.0" encoding="utf-8"?>
<ds:datastoreItem xmlns:ds="http://schemas.openxmlformats.org/officeDocument/2006/customXml" ds:itemID="{7FAD803F-FCEF-4F0D-B4B3-74237C65A7FB}">
  <ds:schemaRefs>
    <ds:schemaRef ds:uri="http://schemas.microsoft.com/sharepoint/v3/contenttype/forms"/>
  </ds:schemaRefs>
</ds:datastoreItem>
</file>

<file path=customXml/itemProps2.xml><?xml version="1.0" encoding="utf-8"?>
<ds:datastoreItem xmlns:ds="http://schemas.openxmlformats.org/officeDocument/2006/customXml" ds:itemID="{84E6C570-93AD-4932-8920-DFF17AA1CB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b5e5b8-aa4b-43c7-aa4a-5deefdd27431"/>
    <ds:schemaRef ds:uri="770d00fd-782d-44f8-9ce2-b95561456b0d"/>
    <ds:schemaRef ds:uri="a7bc6c04-a6f3-4b85-abcc-278c78dc556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56A9F99-D41A-44A8-85A9-780110C5B518}">
  <ds:schemaRefs>
    <ds:schemaRef ds:uri="http://schemas.microsoft.com/office/2006/metadata/properties"/>
    <ds:schemaRef ds:uri="http://schemas.microsoft.com/office/2006/documentManagement/types"/>
    <ds:schemaRef ds:uri="http://purl.org/dc/terms/"/>
    <ds:schemaRef ds:uri="46b5e5b8-aa4b-43c7-aa4a-5deefdd27431"/>
    <ds:schemaRef ds:uri="http://schemas.microsoft.com/office/infopath/2007/PartnerControls"/>
    <ds:schemaRef ds:uri="http://purl.org/dc/elements/1.1/"/>
    <ds:schemaRef ds:uri="http://www.w3.org/XML/1998/namespace"/>
    <ds:schemaRef ds:uri="http://purl.org/dc/dcmitype/"/>
    <ds:schemaRef ds:uri="a7bc6c04-a6f3-4b85-abcc-278c78dc556b"/>
    <ds:schemaRef ds:uri="http://schemas.openxmlformats.org/package/2006/metadata/core-properties"/>
    <ds:schemaRef ds:uri="770d00fd-782d-44f8-9ce2-b95561456b0d"/>
  </ds:schemaRefs>
</ds:datastoreItem>
</file>

<file path=docMetadata/LabelInfo.xml><?xml version="1.0" encoding="utf-8"?>
<clbl:labelList xmlns:clbl="http://schemas.microsoft.com/office/2020/mipLabelMetadata">
  <clbl:label id="{46c98d88-e344-4ed4-8496-4ed7712e255d}" enabled="0" method="" siteId="{46c98d88-e344-4ed4-8496-4ed7712e255d}" removed="1"/>
</clbl:labelList>
</file>

<file path=docProps/app.xml><?xml version="1.0" encoding="utf-8"?>
<Properties xmlns="http://schemas.openxmlformats.org/officeDocument/2006/extended-properties" xmlns:vt="http://schemas.openxmlformats.org/officeDocument/2006/docPropsVTypes">
  <TotalTime>2183</TotalTime>
  <Words>922</Words>
  <Application>Microsoft Office PowerPoint</Application>
  <PresentationFormat>宽屏</PresentationFormat>
  <Paragraphs>87</Paragraphs>
  <Slides>25</Slides>
  <Notes>5</Notes>
  <HiddenSlides>0</HiddenSlides>
  <MMClips>0</MMClips>
  <ScaleCrop>false</ScaleCrop>
  <HeadingPairs>
    <vt:vector size="8" baseType="variant">
      <vt:variant>
        <vt:lpstr>已用的字体</vt:lpstr>
      </vt:variant>
      <vt:variant>
        <vt:i4>19</vt:i4>
      </vt:variant>
      <vt:variant>
        <vt:lpstr>主题</vt:lpstr>
      </vt:variant>
      <vt:variant>
        <vt:i4>4</vt:i4>
      </vt:variant>
      <vt:variant>
        <vt:lpstr>嵌入 OLE 服务器</vt:lpstr>
      </vt:variant>
      <vt:variant>
        <vt:i4>1</vt:i4>
      </vt:variant>
      <vt:variant>
        <vt:lpstr>幻灯片标题</vt:lpstr>
      </vt:variant>
      <vt:variant>
        <vt:i4>25</vt:i4>
      </vt:variant>
    </vt:vector>
  </HeadingPairs>
  <TitlesOfParts>
    <vt:vector size="49" baseType="lpstr">
      <vt:lpstr>-apple-system</vt:lpstr>
      <vt:lpstr>Helvetica Neue</vt:lpstr>
      <vt:lpstr>Helvetica Neue Medium</vt:lpstr>
      <vt:lpstr>Intel Clear</vt:lpstr>
      <vt:lpstr>Intel Clear Light</vt:lpstr>
      <vt:lpstr>Intel Clear Pro</vt:lpstr>
      <vt:lpstr>IntelOne Display Light</vt:lpstr>
      <vt:lpstr>IntelOne Display Regular</vt:lpstr>
      <vt:lpstr>IntelOne Text</vt:lpstr>
      <vt:lpstr>IntelOne Text Light</vt:lpstr>
      <vt:lpstr>等线</vt:lpstr>
      <vt:lpstr>等线 Light</vt:lpstr>
      <vt:lpstr>微软雅黑</vt:lpstr>
      <vt:lpstr>微软雅黑</vt:lpstr>
      <vt:lpstr>Arial</vt:lpstr>
      <vt:lpstr>Calibri</vt:lpstr>
      <vt:lpstr>Calibri Light</vt:lpstr>
      <vt:lpstr>Helvetica</vt:lpstr>
      <vt:lpstr>Wingdings</vt:lpstr>
      <vt:lpstr>25_BasicWhite</vt:lpstr>
      <vt:lpstr>自定义设计方案</vt:lpstr>
      <vt:lpstr>1_Office 主题</vt:lpstr>
      <vt:lpstr>1_Office Theme</vt:lpstr>
      <vt:lpstr>PDF</vt:lpstr>
      <vt:lpstr>校企合作课程实践</vt:lpstr>
      <vt:lpstr>The Intel® Academic Program for oneAPI Fostering the advancement of innovation in the academic</vt:lpstr>
      <vt:lpstr>PowerPoint 演示文稿</vt:lpstr>
      <vt:lpstr>PowerPoint 演示文稿</vt:lpstr>
      <vt:lpstr>PowerPoint 演示文稿</vt:lpstr>
      <vt:lpstr>欢迎成为我们的学生大使 </vt:lpstr>
      <vt:lpstr>从CUDA 到oneAPI</vt:lpstr>
      <vt:lpstr>CUDA简介</vt:lpstr>
      <vt:lpstr>oneAPI简介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Tierney, Kristin</dc:creator>
  <cp:lastModifiedBy>唐 海洋</cp:lastModifiedBy>
  <cp:revision>70</cp:revision>
  <cp:lastPrinted>2023-02-16T21:52:34Z</cp:lastPrinted>
  <dcterms:created xsi:type="dcterms:W3CDTF">2023-01-23T20:09:08Z</dcterms:created>
  <dcterms:modified xsi:type="dcterms:W3CDTF">2024-01-07T14:25:56Z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0x0101006DEB5EC108112C4AACB011763034394F</vt:lpwstr>
  </property>
  <property fmtid="{D5CDD505-2E9C-101B-9397-08002B2CF9AE}" pid="3" name="MediaServiceImageTags">
    <vt:lpwstr/>
  </property>
</Properties>
</file>